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145707334" r:id="rId5"/>
    <p:sldId id="1169" r:id="rId6"/>
    <p:sldId id="1168" r:id="rId7"/>
    <p:sldId id="2145707406" r:id="rId8"/>
    <p:sldId id="2145707378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213201-014A-94F0-E757-DA2E9032D45B}" name="Diana Carolina Mesa Tellez" initials="DM" userId="S::dmesa@minhacienda.gov.co::36bc5e11-5009-49d3-971d-2a37c97ff1d4" providerId="AD"/>
  <p188:author id="{90D48B68-EE2E-AF3B-0962-DEB7F9355D42}" name="Henry Alexander Guerrero Galindo" initials="HAGG" userId="S::hguerrer@minhacienda.gov.co::55cfc848-7b25-480c-9326-8b2220f1d7a5" providerId="AD"/>
  <p188:author id="{BC7A3D84-415B-1B1F-AE58-A96CF871880D}" name="Magda Mariana Aya Guerrero" initials="MA" userId="S::maya@minhacienda.gov.co::9878c8c4-7c9c-4121-89ff-eb9931acd63d" providerId="AD"/>
  <p188:author id="{5D06BAD4-3F9B-6E19-E50E-509B77BBBBCD}" name="Martin Alfonso Quiñones Mogollon" initials="" userId="S::mquinone@minhacienda.gov.co::de771e80-576a-442a-a1f5-b3fa7af042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83C"/>
    <a:srgbClr val="114864"/>
    <a:srgbClr val="CED9E1"/>
    <a:srgbClr val="C1D8F2"/>
    <a:srgbClr val="E1C787"/>
    <a:srgbClr val="CBE3FF"/>
    <a:srgbClr val="56CBF5"/>
    <a:srgbClr val="77E650"/>
    <a:srgbClr val="2B975B"/>
    <a:srgbClr val="E4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5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Marcela Gonzalez Tous" userId="S::amgonzat@minhacienda.gov.co::9e908f30-14c1-4416-bb8f-5d9d731d89ac" providerId="AD" clId="Web-{5285A6C3-F0CC-3EB6-9E80-EDAFA138451B}"/>
    <pc:docChg chg="modSld">
      <pc:chgData name="Angelica Marcela Gonzalez Tous" userId="S::amgonzat@minhacienda.gov.co::9e908f30-14c1-4416-bb8f-5d9d731d89ac" providerId="AD" clId="Web-{5285A6C3-F0CC-3EB6-9E80-EDAFA138451B}" dt="2023-12-11T21:00:28.752" v="57" actId="14100"/>
      <pc:docMkLst>
        <pc:docMk/>
      </pc:docMkLst>
      <pc:sldChg chg="addSp delSp modSp">
        <pc:chgData name="Angelica Marcela Gonzalez Tous" userId="S::amgonzat@minhacienda.gov.co::9e908f30-14c1-4416-bb8f-5d9d731d89ac" providerId="AD" clId="Web-{5285A6C3-F0CC-3EB6-9E80-EDAFA138451B}" dt="2023-12-11T21:00:28.752" v="57" actId="14100"/>
        <pc:sldMkLst>
          <pc:docMk/>
          <pc:sldMk cId="618533917" sldId="2145707399"/>
        </pc:sldMkLst>
        <pc:spChg chg="mod">
          <ac:chgData name="Angelica Marcela Gonzalez Tous" userId="S::amgonzat@minhacienda.gov.co::9e908f30-14c1-4416-bb8f-5d9d731d89ac" providerId="AD" clId="Web-{5285A6C3-F0CC-3EB6-9E80-EDAFA138451B}" dt="2023-12-11T21:00:28.752" v="57" actId="14100"/>
          <ac:spMkLst>
            <pc:docMk/>
            <pc:sldMk cId="618533917" sldId="2145707399"/>
            <ac:spMk id="4" creationId="{C4794844-4F44-9853-EBF0-25262F0149D6}"/>
          </ac:spMkLst>
        </pc:spChg>
        <pc:spChg chg="mod">
          <ac:chgData name="Angelica Marcela Gonzalez Tous" userId="S::amgonzat@minhacienda.gov.co::9e908f30-14c1-4416-bb8f-5d9d731d89ac" providerId="AD" clId="Web-{5285A6C3-F0CC-3EB6-9E80-EDAFA138451B}" dt="2023-12-11T21:00:24.440" v="56" actId="1076"/>
          <ac:spMkLst>
            <pc:docMk/>
            <pc:sldMk cId="618533917" sldId="2145707399"/>
            <ac:spMk id="5" creationId="{96402A86-DC1A-1FCF-D98B-9AF02B5BCFE3}"/>
          </ac:spMkLst>
        </pc:spChg>
        <pc:spChg chg="add del mod">
          <ac:chgData name="Angelica Marcela Gonzalez Tous" userId="S::amgonzat@minhacienda.gov.co::9e908f30-14c1-4416-bb8f-5d9d731d89ac" providerId="AD" clId="Web-{5285A6C3-F0CC-3EB6-9E80-EDAFA138451B}" dt="2023-12-11T21:00:09.627" v="53"/>
          <ac:spMkLst>
            <pc:docMk/>
            <pc:sldMk cId="618533917" sldId="2145707399"/>
            <ac:spMk id="23" creationId="{5CA4B6D2-A415-74A3-686F-60D9E9E16A6B}"/>
          </ac:spMkLst>
        </pc:spChg>
        <pc:spChg chg="add del mod">
          <ac:chgData name="Angelica Marcela Gonzalez Tous" userId="S::amgonzat@minhacienda.gov.co::9e908f30-14c1-4416-bb8f-5d9d731d89ac" providerId="AD" clId="Web-{5285A6C3-F0CC-3EB6-9E80-EDAFA138451B}" dt="2023-12-11T21:00:08.236" v="52"/>
          <ac:spMkLst>
            <pc:docMk/>
            <pc:sldMk cId="618533917" sldId="2145707399"/>
            <ac:spMk id="26" creationId="{91DA5E6C-B0B3-F6AD-DCE2-3A413C3295BE}"/>
          </ac:spMkLst>
        </pc:spChg>
      </pc:sldChg>
      <pc:sldChg chg="addSp delSp">
        <pc:chgData name="Angelica Marcela Gonzalez Tous" userId="S::amgonzat@minhacienda.gov.co::9e908f30-14c1-4416-bb8f-5d9d731d89ac" providerId="AD" clId="Web-{5285A6C3-F0CC-3EB6-9E80-EDAFA138451B}" dt="2023-12-11T21:00:01.376" v="51"/>
        <pc:sldMkLst>
          <pc:docMk/>
          <pc:sldMk cId="2497603518" sldId="2145707406"/>
        </pc:sldMkLst>
        <pc:spChg chg="del">
          <ac:chgData name="Angelica Marcela Gonzalez Tous" userId="S::amgonzat@minhacienda.gov.co::9e908f30-14c1-4416-bb8f-5d9d731d89ac" providerId="AD" clId="Web-{5285A6C3-F0CC-3EB6-9E80-EDAFA138451B}" dt="2023-12-11T21:00:00.236" v="46"/>
          <ac:spMkLst>
            <pc:docMk/>
            <pc:sldMk cId="2497603518" sldId="2145707406"/>
            <ac:spMk id="4" creationId="{C4794844-4F44-9853-EBF0-25262F0149D6}"/>
          </ac:spMkLst>
        </pc:spChg>
        <pc:spChg chg="del">
          <ac:chgData name="Angelica Marcela Gonzalez Tous" userId="S::amgonzat@minhacienda.gov.co::9e908f30-14c1-4416-bb8f-5d9d731d89ac" providerId="AD" clId="Web-{5285A6C3-F0CC-3EB6-9E80-EDAFA138451B}" dt="2023-12-11T20:59:58.751" v="45"/>
          <ac:spMkLst>
            <pc:docMk/>
            <pc:sldMk cId="2497603518" sldId="2145707406"/>
            <ac:spMk id="5" creationId="{96402A86-DC1A-1FCF-D98B-9AF02B5BCFE3}"/>
          </ac:spMkLst>
        </pc:spChg>
        <pc:spChg chg="add">
          <ac:chgData name="Angelica Marcela Gonzalez Tous" userId="S::amgonzat@minhacienda.gov.co::9e908f30-14c1-4416-bb8f-5d9d731d89ac" providerId="AD" clId="Web-{5285A6C3-F0CC-3EB6-9E80-EDAFA138451B}" dt="2023-12-11T21:00:01.267" v="47"/>
          <ac:spMkLst>
            <pc:docMk/>
            <pc:sldMk cId="2497603518" sldId="2145707406"/>
            <ac:spMk id="26" creationId="{432F3AE1-2C67-C240-73DA-66FDE7088718}"/>
          </ac:spMkLst>
        </pc:spChg>
        <pc:spChg chg="add">
          <ac:chgData name="Angelica Marcela Gonzalez Tous" userId="S::amgonzat@minhacienda.gov.co::9e908f30-14c1-4416-bb8f-5d9d731d89ac" providerId="AD" clId="Web-{5285A6C3-F0CC-3EB6-9E80-EDAFA138451B}" dt="2023-12-11T21:00:01.298" v="48"/>
          <ac:spMkLst>
            <pc:docMk/>
            <pc:sldMk cId="2497603518" sldId="2145707406"/>
            <ac:spMk id="37" creationId="{52AE7ED5-0249-EE9F-D3FE-2F13192EDB14}"/>
          </ac:spMkLst>
        </pc:spChg>
        <pc:spChg chg="add">
          <ac:chgData name="Angelica Marcela Gonzalez Tous" userId="S::amgonzat@minhacienda.gov.co::9e908f30-14c1-4416-bb8f-5d9d731d89ac" providerId="AD" clId="Web-{5285A6C3-F0CC-3EB6-9E80-EDAFA138451B}" dt="2023-12-11T21:00:01.345" v="50"/>
          <ac:spMkLst>
            <pc:docMk/>
            <pc:sldMk cId="2497603518" sldId="2145707406"/>
            <ac:spMk id="43" creationId="{7F65FD41-322A-4E9F-109C-CC17F325BE28}"/>
          </ac:spMkLst>
        </pc:spChg>
        <pc:spChg chg="add">
          <ac:chgData name="Angelica Marcela Gonzalez Tous" userId="S::amgonzat@minhacienda.gov.co::9e908f30-14c1-4416-bb8f-5d9d731d89ac" providerId="AD" clId="Web-{5285A6C3-F0CC-3EB6-9E80-EDAFA138451B}" dt="2023-12-11T21:00:01.376" v="51"/>
          <ac:spMkLst>
            <pc:docMk/>
            <pc:sldMk cId="2497603518" sldId="2145707406"/>
            <ac:spMk id="45" creationId="{76AC306D-42A9-2A3D-3956-42237B354B30}"/>
          </ac:spMkLst>
        </pc:spChg>
        <pc:cxnChg chg="add">
          <ac:chgData name="Angelica Marcela Gonzalez Tous" userId="S::amgonzat@minhacienda.gov.co::9e908f30-14c1-4416-bb8f-5d9d731d89ac" providerId="AD" clId="Web-{5285A6C3-F0CC-3EB6-9E80-EDAFA138451B}" dt="2023-12-11T21:00:01.314" v="49"/>
          <ac:cxnSpMkLst>
            <pc:docMk/>
            <pc:sldMk cId="2497603518" sldId="2145707406"/>
            <ac:cxnSpMk id="40" creationId="{C28C985A-D2EF-83C5-BA49-EAF788DD9ADB}"/>
          </ac:cxnSpMkLst>
        </pc:cxnChg>
      </pc:sldChg>
    </pc:docChg>
  </pc:docChgLst>
  <pc:docChgLst>
    <pc:chgData name="Diana Carolina Mesa Tellez" userId="36bc5e11-5009-49d3-971d-2a37c97ff1d4" providerId="ADAL" clId="{0CAA36CB-7730-41F9-BBCD-46E204A62116}"/>
    <pc:docChg chg="modSld">
      <pc:chgData name="Diana Carolina Mesa Tellez" userId="36bc5e11-5009-49d3-971d-2a37c97ff1d4" providerId="ADAL" clId="{0CAA36CB-7730-41F9-BBCD-46E204A62116}" dt="2023-12-07T19:51:59.952" v="24"/>
      <pc:docMkLst>
        <pc:docMk/>
      </pc:docMkLst>
      <pc:sldChg chg="modSp mod addCm">
        <pc:chgData name="Diana Carolina Mesa Tellez" userId="36bc5e11-5009-49d3-971d-2a37c97ff1d4" providerId="ADAL" clId="{0CAA36CB-7730-41F9-BBCD-46E204A62116}" dt="2023-12-07T19:44:33.331" v="22"/>
        <pc:sldMkLst>
          <pc:docMk/>
          <pc:sldMk cId="2101839321" sldId="2145707407"/>
        </pc:sldMkLst>
        <pc:graphicFrameChg chg="mod">
          <ac:chgData name="Diana Carolina Mesa Tellez" userId="36bc5e11-5009-49d3-971d-2a37c97ff1d4" providerId="ADAL" clId="{0CAA36CB-7730-41F9-BBCD-46E204A62116}" dt="2023-12-07T19:39:22.648" v="21"/>
          <ac:graphicFrameMkLst>
            <pc:docMk/>
            <pc:sldMk cId="2101839321" sldId="2145707407"/>
            <ac:graphicFrameMk id="9" creationId="{549E5ADC-9D16-9A3E-2C87-48FD7C88972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ana Carolina Mesa Tellez" userId="36bc5e11-5009-49d3-971d-2a37c97ff1d4" providerId="ADAL" clId="{0CAA36CB-7730-41F9-BBCD-46E204A62116}" dt="2023-12-07T19:44:33.331" v="22"/>
              <pc2:cmMkLst xmlns:pc2="http://schemas.microsoft.com/office/powerpoint/2019/9/main/command">
                <pc:docMk/>
                <pc:sldMk cId="2101839321" sldId="2145707407"/>
                <pc2:cmMk id="{9D980595-F410-47C4-B3BF-D092B9FD5249}"/>
              </pc2:cmMkLst>
            </pc226:cmChg>
          </p:ext>
        </pc:extLst>
      </pc:sldChg>
      <pc:sldChg chg="addCm modCm">
        <pc:chgData name="Diana Carolina Mesa Tellez" userId="36bc5e11-5009-49d3-971d-2a37c97ff1d4" providerId="ADAL" clId="{0CAA36CB-7730-41F9-BBCD-46E204A62116}" dt="2023-12-07T19:51:59.952" v="24"/>
        <pc:sldMkLst>
          <pc:docMk/>
          <pc:sldMk cId="1384567476" sldId="21457074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ana Carolina Mesa Tellez" userId="36bc5e11-5009-49d3-971d-2a37c97ff1d4" providerId="ADAL" clId="{0CAA36CB-7730-41F9-BBCD-46E204A62116}" dt="2023-12-07T19:51:59.952" v="24"/>
              <pc2:cmMkLst xmlns:pc2="http://schemas.microsoft.com/office/powerpoint/2019/9/main/command">
                <pc:docMk/>
                <pc:sldMk cId="1384567476" sldId="2145707411"/>
                <pc2:cmMk id="{8BF5B3B9-F9EA-4989-9D47-A8A700942628}"/>
              </pc2:cmMkLst>
              <pc226:cmRplyChg chg="add">
                <pc226:chgData name="Diana Carolina Mesa Tellez" userId="36bc5e11-5009-49d3-971d-2a37c97ff1d4" providerId="ADAL" clId="{0CAA36CB-7730-41F9-BBCD-46E204A62116}" dt="2023-12-07T19:51:59.952" v="24"/>
                <pc2:cmRplyMkLst xmlns:pc2="http://schemas.microsoft.com/office/powerpoint/2019/9/main/command">
                  <pc:docMk/>
                  <pc:sldMk cId="1384567476" sldId="2145707411"/>
                  <pc2:cmMk id="{8BF5B3B9-F9EA-4989-9D47-A8A700942628}"/>
                  <pc2:cmRplyMk id="{A5BEC262-34A4-48E3-91CD-2F74EDD6D041}"/>
                </pc2:cmRplyMkLst>
              </pc226:cmRplyChg>
            </pc226:cmChg>
          </p:ext>
        </pc:extLst>
      </pc:sldChg>
    </pc:docChg>
  </pc:docChgLst>
  <pc:docChgLst>
    <pc:chgData name="Martin Alfonso Quiñones Mogollon" userId="de771e80-576a-442a-a1f5-b3fa7af04210" providerId="ADAL" clId="{00DA502B-148B-400B-94A6-106ACAF0C5D8}"/>
    <pc:docChg chg="undo custSel addSld delSld modSld sldOrd">
      <pc:chgData name="Martin Alfonso Quiñones Mogollon" userId="de771e80-576a-442a-a1f5-b3fa7af04210" providerId="ADAL" clId="{00DA502B-148B-400B-94A6-106ACAF0C5D8}" dt="2023-12-07T21:55:40.585" v="3363" actId="207"/>
      <pc:docMkLst>
        <pc:docMk/>
      </pc:docMkLst>
      <pc:sldChg chg="addSp delSp modSp add mod">
        <pc:chgData name="Martin Alfonso Quiñones Mogollon" userId="de771e80-576a-442a-a1f5-b3fa7af04210" providerId="ADAL" clId="{00DA502B-148B-400B-94A6-106ACAF0C5D8}" dt="2023-12-07T21:35:45.727" v="3290" actId="14100"/>
        <pc:sldMkLst>
          <pc:docMk/>
          <pc:sldMk cId="38446320" sldId="1125"/>
        </pc:sldMkLst>
        <pc:spChg chg="del">
          <ac:chgData name="Martin Alfonso Quiñones Mogollon" userId="de771e80-576a-442a-a1f5-b3fa7af04210" providerId="ADAL" clId="{00DA502B-148B-400B-94A6-106ACAF0C5D8}" dt="2023-12-07T15:20:03.722" v="2160" actId="478"/>
          <ac:spMkLst>
            <pc:docMk/>
            <pc:sldMk cId="38446320" sldId="1125"/>
            <ac:spMk id="6" creationId="{503C3D28-BD4D-9E32-FC5C-C61CD7E3E611}"/>
          </ac:spMkLst>
        </pc:spChg>
        <pc:spChg chg="mod">
          <ac:chgData name="Martin Alfonso Quiñones Mogollon" userId="de771e80-576a-442a-a1f5-b3fa7af04210" providerId="ADAL" clId="{00DA502B-148B-400B-94A6-106ACAF0C5D8}" dt="2023-12-07T15:22:25.357" v="2420" actId="20577"/>
          <ac:spMkLst>
            <pc:docMk/>
            <pc:sldMk cId="38446320" sldId="1125"/>
            <ac:spMk id="60" creationId="{503C3D28-BD4D-9E32-FC5C-C61CD7E3E611}"/>
          </ac:spMkLst>
        </pc:spChg>
        <pc:grpChg chg="add mod">
          <ac:chgData name="Martin Alfonso Quiñones Mogollon" userId="de771e80-576a-442a-a1f5-b3fa7af04210" providerId="ADAL" clId="{00DA502B-148B-400B-94A6-106ACAF0C5D8}" dt="2023-12-07T15:19:53.020" v="2157"/>
          <ac:grpSpMkLst>
            <pc:docMk/>
            <pc:sldMk cId="38446320" sldId="1125"/>
            <ac:grpSpMk id="2" creationId="{816A86FA-A95E-E75F-E034-6C4B6B167814}"/>
          </ac:grpSpMkLst>
        </pc:grpChg>
        <pc:graphicFrameChg chg="mod modGraphic">
          <ac:chgData name="Martin Alfonso Quiñones Mogollon" userId="de771e80-576a-442a-a1f5-b3fa7af04210" providerId="ADAL" clId="{00DA502B-148B-400B-94A6-106ACAF0C5D8}" dt="2023-12-07T21:35:45.727" v="3290" actId="14100"/>
          <ac:graphicFrameMkLst>
            <pc:docMk/>
            <pc:sldMk cId="38446320" sldId="1125"/>
            <ac:graphicFrameMk id="7" creationId="{00000000-0000-0000-0000-00000000000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9:53.020" v="2157"/>
          <ac:picMkLst>
            <pc:docMk/>
            <pc:sldMk cId="38446320" sldId="1125"/>
            <ac:picMk id="3" creationId="{BFAB0FD5-F988-2A06-AE74-BB6E5C62FE92}"/>
          </ac:picMkLst>
        </pc:picChg>
        <pc:picChg chg="mod">
          <ac:chgData name="Martin Alfonso Quiñones Mogollon" userId="de771e80-576a-442a-a1f5-b3fa7af04210" providerId="ADAL" clId="{00DA502B-148B-400B-94A6-106ACAF0C5D8}" dt="2023-12-07T15:19:53.020" v="2157"/>
          <ac:picMkLst>
            <pc:docMk/>
            <pc:sldMk cId="38446320" sldId="1125"/>
            <ac:picMk id="4" creationId="{4904F95A-3858-2120-A409-08683EAB5A92}"/>
          </ac:picMkLst>
        </pc:picChg>
        <pc:picChg chg="del">
          <ac:chgData name="Martin Alfonso Quiñones Mogollon" userId="de771e80-576a-442a-a1f5-b3fa7af04210" providerId="ADAL" clId="{00DA502B-148B-400B-94A6-106ACAF0C5D8}" dt="2023-12-07T15:19:55.061" v="2158" actId="478"/>
          <ac:picMkLst>
            <pc:docMk/>
            <pc:sldMk cId="38446320" sldId="1125"/>
            <ac:picMk id="19" creationId="{C7F810B5-9B67-7323-F86F-FF3323E7B66A}"/>
          </ac:picMkLst>
        </pc:picChg>
      </pc:sldChg>
      <pc:sldChg chg="addSp delSp modSp add mod setBg">
        <pc:chgData name="Martin Alfonso Quiñones Mogollon" userId="de771e80-576a-442a-a1f5-b3fa7af04210" providerId="ADAL" clId="{00DA502B-148B-400B-94A6-106ACAF0C5D8}" dt="2023-12-07T21:55:40.585" v="3363" actId="207"/>
        <pc:sldMkLst>
          <pc:docMk/>
          <pc:sldMk cId="3747027899" sldId="2145707336"/>
        </pc:sldMkLst>
        <pc:spChg chg="mod">
          <ac:chgData name="Martin Alfonso Quiñones Mogollon" userId="de771e80-576a-442a-a1f5-b3fa7af04210" providerId="ADAL" clId="{00DA502B-148B-400B-94A6-106ACAF0C5D8}" dt="2023-12-07T20:41:56.797" v="2693" actId="108"/>
          <ac:spMkLst>
            <pc:docMk/>
            <pc:sldMk cId="3747027899" sldId="2145707336"/>
            <ac:spMk id="4" creationId="{6F44F66E-A5E4-0C9E-1648-4EAFF20D46A0}"/>
          </ac:spMkLst>
        </pc:spChg>
        <pc:spChg chg="mod">
          <ac:chgData name="Martin Alfonso Quiñones Mogollon" userId="de771e80-576a-442a-a1f5-b3fa7af04210" providerId="ADAL" clId="{00DA502B-148B-400B-94A6-106ACAF0C5D8}" dt="2023-12-07T21:55:40.585" v="3363" actId="207"/>
          <ac:spMkLst>
            <pc:docMk/>
            <pc:sldMk cId="3747027899" sldId="2145707336"/>
            <ac:spMk id="16" creationId="{7E9A4822-7D7F-EE84-74E7-74365B8F9BC7}"/>
          </ac:spMkLst>
        </pc:spChg>
        <pc:spChg chg="mod">
          <ac:chgData name="Martin Alfonso Quiñones Mogollon" userId="de771e80-576a-442a-a1f5-b3fa7af04210" providerId="ADAL" clId="{00DA502B-148B-400B-94A6-106ACAF0C5D8}" dt="2023-12-07T21:20:13.487" v="3227" actId="115"/>
          <ac:spMkLst>
            <pc:docMk/>
            <pc:sldMk cId="3747027899" sldId="2145707336"/>
            <ac:spMk id="17" creationId="{FB6C2580-A402-2C54-47F9-595B8F142701}"/>
          </ac:spMkLst>
        </pc:spChg>
        <pc:spChg chg="mod">
          <ac:chgData name="Martin Alfonso Quiñones Mogollon" userId="de771e80-576a-442a-a1f5-b3fa7af04210" providerId="ADAL" clId="{00DA502B-148B-400B-94A6-106ACAF0C5D8}" dt="2023-12-07T21:29:28.703" v="3286" actId="1076"/>
          <ac:spMkLst>
            <pc:docMk/>
            <pc:sldMk cId="3747027899" sldId="2145707336"/>
            <ac:spMk id="22" creationId="{2EA68797-C5E0-F94A-69EA-6E6F45E14A63}"/>
          </ac:spMkLst>
        </pc:spChg>
        <pc:spChg chg="mod">
          <ac:chgData name="Martin Alfonso Quiñones Mogollon" userId="de771e80-576a-442a-a1f5-b3fa7af04210" providerId="ADAL" clId="{00DA502B-148B-400B-94A6-106ACAF0C5D8}" dt="2023-12-07T21:29:24.696" v="3285" actId="1076"/>
          <ac:spMkLst>
            <pc:docMk/>
            <pc:sldMk cId="3747027899" sldId="2145707336"/>
            <ac:spMk id="23" creationId="{5932A25E-D03D-DFAC-185D-DDA45ABD1D82}"/>
          </ac:spMkLst>
        </pc:spChg>
        <pc:spChg chg="mod">
          <ac:chgData name="Martin Alfonso Quiñones Mogollon" userId="de771e80-576a-442a-a1f5-b3fa7af04210" providerId="ADAL" clId="{00DA502B-148B-400B-94A6-106ACAF0C5D8}" dt="2023-12-07T21:12:03.616" v="3130" actId="1076"/>
          <ac:spMkLst>
            <pc:docMk/>
            <pc:sldMk cId="3747027899" sldId="2145707336"/>
            <ac:spMk id="24" creationId="{0A5C00D7-F295-66A8-CCB1-6D3060D7511B}"/>
          </ac:spMkLst>
        </pc:spChg>
        <pc:spChg chg="mod">
          <ac:chgData name="Martin Alfonso Quiñones Mogollon" userId="de771e80-576a-442a-a1f5-b3fa7af04210" providerId="ADAL" clId="{00DA502B-148B-400B-94A6-106ACAF0C5D8}" dt="2023-12-07T21:08:45.459" v="3108" actId="207"/>
          <ac:spMkLst>
            <pc:docMk/>
            <pc:sldMk cId="3747027899" sldId="2145707336"/>
            <ac:spMk id="25" creationId="{0C98ABBF-0480-05D9-6456-112F972F673E}"/>
          </ac:spMkLst>
        </pc:spChg>
        <pc:spChg chg="mod">
          <ac:chgData name="Martin Alfonso Quiñones Mogollon" userId="de771e80-576a-442a-a1f5-b3fa7af04210" providerId="ADAL" clId="{00DA502B-148B-400B-94A6-106ACAF0C5D8}" dt="2023-12-07T21:09:10.575" v="3112" actId="1076"/>
          <ac:spMkLst>
            <pc:docMk/>
            <pc:sldMk cId="3747027899" sldId="2145707336"/>
            <ac:spMk id="26" creationId="{53F08FE3-B403-96BF-2219-8759956499B6}"/>
          </ac:spMkLst>
        </pc:spChg>
        <pc:spChg chg="mod">
          <ac:chgData name="Martin Alfonso Quiñones Mogollon" userId="de771e80-576a-442a-a1f5-b3fa7af04210" providerId="ADAL" clId="{00DA502B-148B-400B-94A6-106ACAF0C5D8}" dt="2023-12-07T21:23:02.596" v="3237" actId="1076"/>
          <ac:spMkLst>
            <pc:docMk/>
            <pc:sldMk cId="3747027899" sldId="2145707336"/>
            <ac:spMk id="27" creationId="{D5EB89FB-D44F-5893-F9D6-EAB495C71B0D}"/>
          </ac:spMkLst>
        </pc:spChg>
        <pc:spChg chg="mod">
          <ac:chgData name="Martin Alfonso Quiñones Mogollon" userId="de771e80-576a-442a-a1f5-b3fa7af04210" providerId="ADAL" clId="{00DA502B-148B-400B-94A6-106ACAF0C5D8}" dt="2023-12-07T21:10:31.111" v="3126" actId="2711"/>
          <ac:spMkLst>
            <pc:docMk/>
            <pc:sldMk cId="3747027899" sldId="2145707336"/>
            <ac:spMk id="39" creationId="{19BEAA94-6691-E8B7-0EAE-1841DC34BDCF}"/>
          </ac:spMkLst>
        </pc:spChg>
        <pc:spChg chg="mod">
          <ac:chgData name="Martin Alfonso Quiñones Mogollon" userId="de771e80-576a-442a-a1f5-b3fa7af04210" providerId="ADAL" clId="{00DA502B-148B-400B-94A6-106ACAF0C5D8}" dt="2023-12-07T21:10:41.826" v="3128" actId="2711"/>
          <ac:spMkLst>
            <pc:docMk/>
            <pc:sldMk cId="3747027899" sldId="2145707336"/>
            <ac:spMk id="40" creationId="{72EF080C-D122-B74F-8862-E397C35E6CB7}"/>
          </ac:spMkLst>
        </pc:spChg>
        <pc:spChg chg="mod">
          <ac:chgData name="Martin Alfonso Quiñones Mogollon" userId="de771e80-576a-442a-a1f5-b3fa7af04210" providerId="ADAL" clId="{00DA502B-148B-400B-94A6-106ACAF0C5D8}" dt="2023-12-07T21:55:34.756" v="3362" actId="207"/>
          <ac:spMkLst>
            <pc:docMk/>
            <pc:sldMk cId="3747027899" sldId="2145707336"/>
            <ac:spMk id="41" creationId="{B5D864C2-42D4-DBAB-CDCC-5CA68B7539C6}"/>
          </ac:spMkLst>
        </pc:spChg>
        <pc:spChg chg="add del mod">
          <ac:chgData name="Martin Alfonso Quiñones Mogollon" userId="de771e80-576a-442a-a1f5-b3fa7af04210" providerId="ADAL" clId="{00DA502B-148B-400B-94A6-106ACAF0C5D8}" dt="2023-12-07T21:25:17.163" v="3284" actId="1076"/>
          <ac:spMkLst>
            <pc:docMk/>
            <pc:sldMk cId="3747027899" sldId="2145707336"/>
            <ac:spMk id="42" creationId="{860F47DB-86B9-CCEC-9B38-9320425A4D4C}"/>
          </ac:spMkLst>
        </pc:spChg>
        <pc:spChg chg="mod">
          <ac:chgData name="Martin Alfonso Quiñones Mogollon" userId="de771e80-576a-442a-a1f5-b3fa7af04210" providerId="ADAL" clId="{00DA502B-148B-400B-94A6-106ACAF0C5D8}" dt="2023-12-07T21:25:14.960" v="3283" actId="1076"/>
          <ac:spMkLst>
            <pc:docMk/>
            <pc:sldMk cId="3747027899" sldId="2145707336"/>
            <ac:spMk id="43" creationId="{10FBFF46-8C0E-E92E-0E90-59E12F5829B2}"/>
          </ac:spMkLst>
        </pc:spChg>
        <pc:spChg chg="mod">
          <ac:chgData name="Martin Alfonso Quiñones Mogollon" userId="de771e80-576a-442a-a1f5-b3fa7af04210" providerId="ADAL" clId="{00DA502B-148B-400B-94A6-106ACAF0C5D8}" dt="2023-12-07T21:55:34.441" v="3361" actId="207"/>
          <ac:spMkLst>
            <pc:docMk/>
            <pc:sldMk cId="3747027899" sldId="2145707336"/>
            <ac:spMk id="44" creationId="{868ABBCB-57B6-3F77-1C27-2F855A8F9946}"/>
          </ac:spMkLst>
        </pc:spChg>
        <pc:spChg chg="mod">
          <ac:chgData name="Martin Alfonso Quiñones Mogollon" userId="de771e80-576a-442a-a1f5-b3fa7af04210" providerId="ADAL" clId="{00DA502B-148B-400B-94A6-106ACAF0C5D8}" dt="2023-12-07T21:41:51.584" v="3358" actId="114"/>
          <ac:spMkLst>
            <pc:docMk/>
            <pc:sldMk cId="3747027899" sldId="2145707336"/>
            <ac:spMk id="45" creationId="{CCE81BCB-6CA4-3459-8A8D-E0BF8D9808F9}"/>
          </ac:spMkLst>
        </pc:spChg>
        <pc:spChg chg="mod">
          <ac:chgData name="Martin Alfonso Quiñones Mogollon" userId="de771e80-576a-442a-a1f5-b3fa7af04210" providerId="ADAL" clId="{00DA502B-148B-400B-94A6-106ACAF0C5D8}" dt="2023-12-07T21:24:51.362" v="3282" actId="20577"/>
          <ac:spMkLst>
            <pc:docMk/>
            <pc:sldMk cId="3747027899" sldId="2145707336"/>
            <ac:spMk id="46" creationId="{83F9DCF2-B4B4-7E33-369F-51AB67CCF8D7}"/>
          </ac:spMkLst>
        </pc:spChg>
        <pc:grpChg chg="add mod">
          <ac:chgData name="Martin Alfonso Quiñones Mogollon" userId="de771e80-576a-442a-a1f5-b3fa7af04210" providerId="ADAL" clId="{00DA502B-148B-400B-94A6-106ACAF0C5D8}" dt="2023-12-07T20:41:29.289" v="2690"/>
          <ac:grpSpMkLst>
            <pc:docMk/>
            <pc:sldMk cId="3747027899" sldId="2145707336"/>
            <ac:grpSpMk id="2" creationId="{6C4ED2E9-ACA1-6C1E-55D0-44F347B391FB}"/>
          </ac:grpSpMkLst>
        </pc:grpChg>
        <pc:picChg chg="mod">
          <ac:chgData name="Martin Alfonso Quiñones Mogollon" userId="de771e80-576a-442a-a1f5-b3fa7af04210" providerId="ADAL" clId="{00DA502B-148B-400B-94A6-106ACAF0C5D8}" dt="2023-12-07T20:41:29.289" v="2690"/>
          <ac:picMkLst>
            <pc:docMk/>
            <pc:sldMk cId="3747027899" sldId="2145707336"/>
            <ac:picMk id="5" creationId="{2655950C-228D-1836-BC0C-95541FFC2244}"/>
          </ac:picMkLst>
        </pc:picChg>
        <pc:picChg chg="mod">
          <ac:chgData name="Martin Alfonso Quiñones Mogollon" userId="de771e80-576a-442a-a1f5-b3fa7af04210" providerId="ADAL" clId="{00DA502B-148B-400B-94A6-106ACAF0C5D8}" dt="2023-12-07T20:41:29.289" v="2690"/>
          <ac:picMkLst>
            <pc:docMk/>
            <pc:sldMk cId="3747027899" sldId="2145707336"/>
            <ac:picMk id="7" creationId="{B39B37C1-6863-E69C-1D3A-5B2118B7063E}"/>
          </ac:picMkLst>
        </pc:picChg>
        <pc:cxnChg chg="del mod">
          <ac:chgData name="Martin Alfonso Quiñones Mogollon" userId="de771e80-576a-442a-a1f5-b3fa7af04210" providerId="ADAL" clId="{00DA502B-148B-400B-94A6-106ACAF0C5D8}" dt="2023-12-07T21:03:56.370" v="3037" actId="478"/>
          <ac:cxnSpMkLst>
            <pc:docMk/>
            <pc:sldMk cId="3747027899" sldId="2145707336"/>
            <ac:cxnSpMk id="3" creationId="{A610CCE3-9B4E-CC72-7E38-7D4194A69F07}"/>
          </ac:cxnSpMkLst>
        </pc:cxnChg>
        <pc:cxnChg chg="del mod">
          <ac:chgData name="Martin Alfonso Quiñones Mogollon" userId="de771e80-576a-442a-a1f5-b3fa7af04210" providerId="ADAL" clId="{00DA502B-148B-400B-94A6-106ACAF0C5D8}" dt="2023-12-07T21:03:58.076" v="3039" actId="478"/>
          <ac:cxnSpMkLst>
            <pc:docMk/>
            <pc:sldMk cId="3747027899" sldId="2145707336"/>
            <ac:cxnSpMk id="6" creationId="{BCFD249E-9DF9-D947-40BB-14A84BA8D33A}"/>
          </ac:cxnSpMkLst>
        </pc:cxnChg>
        <pc:cxnChg chg="del mod">
          <ac:chgData name="Martin Alfonso Quiñones Mogollon" userId="de771e80-576a-442a-a1f5-b3fa7af04210" providerId="ADAL" clId="{00DA502B-148B-400B-94A6-106ACAF0C5D8}" dt="2023-12-07T21:03:57.244" v="3038" actId="478"/>
          <ac:cxnSpMkLst>
            <pc:docMk/>
            <pc:sldMk cId="3747027899" sldId="2145707336"/>
            <ac:cxnSpMk id="10" creationId="{8A18E014-6C55-5C9B-F8A1-E403E3AE3158}"/>
          </ac:cxnSpMkLst>
        </pc:cxnChg>
        <pc:cxnChg chg="del mod">
          <ac:chgData name="Martin Alfonso Quiñones Mogollon" userId="de771e80-576a-442a-a1f5-b3fa7af04210" providerId="ADAL" clId="{00DA502B-148B-400B-94A6-106ACAF0C5D8}" dt="2023-12-07T21:04:50.862" v="3049" actId="478"/>
          <ac:cxnSpMkLst>
            <pc:docMk/>
            <pc:sldMk cId="3747027899" sldId="2145707336"/>
            <ac:cxnSpMk id="29" creationId="{FB545236-FE26-53B7-14EB-2208817C8630}"/>
          </ac:cxnSpMkLst>
        </pc:cxnChg>
        <pc:cxnChg chg="del mod">
          <ac:chgData name="Martin Alfonso Quiñones Mogollon" userId="de771e80-576a-442a-a1f5-b3fa7af04210" providerId="ADAL" clId="{00DA502B-148B-400B-94A6-106ACAF0C5D8}" dt="2023-12-07T21:04:55.023" v="3052" actId="478"/>
          <ac:cxnSpMkLst>
            <pc:docMk/>
            <pc:sldMk cId="3747027899" sldId="2145707336"/>
            <ac:cxnSpMk id="31" creationId="{BB75EFB2-90F3-0E84-300C-DBC3D9C9287D}"/>
          </ac:cxnSpMkLst>
        </pc:cxnChg>
      </pc:sldChg>
      <pc:sldChg chg="addSp modSp mod">
        <pc:chgData name="Martin Alfonso Quiñones Mogollon" userId="de771e80-576a-442a-a1f5-b3fa7af04210" providerId="ADAL" clId="{00DA502B-148B-400B-94A6-106ACAF0C5D8}" dt="2023-12-07T20:52:03.488" v="2979" actId="1076"/>
        <pc:sldMkLst>
          <pc:docMk/>
          <pc:sldMk cId="1506391933" sldId="2145707400"/>
        </pc:sldMkLst>
        <pc:spChg chg="mod">
          <ac:chgData name="Martin Alfonso Quiñones Mogollon" userId="de771e80-576a-442a-a1f5-b3fa7af04210" providerId="ADAL" clId="{00DA502B-148B-400B-94A6-106ACAF0C5D8}" dt="2023-12-07T20:52:03.488" v="2979" actId="1076"/>
          <ac:spMkLst>
            <pc:docMk/>
            <pc:sldMk cId="1506391933" sldId="2145707400"/>
            <ac:spMk id="2" creationId="{41FE5CB4-4838-2943-804F-E22E35470356}"/>
          </ac:spMkLst>
        </pc:spChg>
        <pc:spChg chg="mod">
          <ac:chgData name="Martin Alfonso Quiñones Mogollon" userId="de771e80-576a-442a-a1f5-b3fa7af04210" providerId="ADAL" clId="{00DA502B-148B-400B-94A6-106ACAF0C5D8}" dt="2023-12-06T23:10:56.656" v="374" actId="20577"/>
          <ac:spMkLst>
            <pc:docMk/>
            <pc:sldMk cId="1506391933" sldId="2145707400"/>
            <ac:spMk id="3" creationId="{988198CF-2B26-684E-845F-F8B64ECCF801}"/>
          </ac:spMkLst>
        </pc:spChg>
        <pc:spChg chg="mod">
          <ac:chgData name="Martin Alfonso Quiñones Mogollon" userId="de771e80-576a-442a-a1f5-b3fa7af04210" providerId="ADAL" clId="{00DA502B-148B-400B-94A6-106ACAF0C5D8}" dt="2023-12-06T22:24:08.402" v="38" actId="1076"/>
          <ac:spMkLst>
            <pc:docMk/>
            <pc:sldMk cId="1506391933" sldId="2145707400"/>
            <ac:spMk id="23" creationId="{CF497737-215C-534F-B182-75AAF9AB8ABF}"/>
          </ac:spMkLst>
        </pc:spChg>
        <pc:picChg chg="add mod">
          <ac:chgData name="Martin Alfonso Quiñones Mogollon" userId="de771e80-576a-442a-a1f5-b3fa7af04210" providerId="ADAL" clId="{00DA502B-148B-400B-94A6-106ACAF0C5D8}" dt="2023-12-07T14:37:12.169" v="1425" actId="1076"/>
          <ac:picMkLst>
            <pc:docMk/>
            <pc:sldMk cId="1506391933" sldId="2145707400"/>
            <ac:picMk id="7" creationId="{8135175C-DCFC-8FD9-C7C1-59BB03FC0D9C}"/>
          </ac:picMkLst>
        </pc:picChg>
      </pc:sldChg>
      <pc:sldChg chg="addSp delSp modSp mod">
        <pc:chgData name="Martin Alfonso Quiñones Mogollon" userId="de771e80-576a-442a-a1f5-b3fa7af04210" providerId="ADAL" clId="{00DA502B-148B-400B-94A6-106ACAF0C5D8}" dt="2023-12-07T20:48:44.894" v="2902" actId="207"/>
        <pc:sldMkLst>
          <pc:docMk/>
          <pc:sldMk cId="2869360922" sldId="2145707401"/>
        </pc:sldMkLst>
        <pc:spChg chg="mod">
          <ac:chgData name="Martin Alfonso Quiñones Mogollon" userId="de771e80-576a-442a-a1f5-b3fa7af04210" providerId="ADAL" clId="{00DA502B-148B-400B-94A6-106ACAF0C5D8}" dt="2023-12-07T13:35:51.192" v="1244" actId="20577"/>
          <ac:spMkLst>
            <pc:docMk/>
            <pc:sldMk cId="2869360922" sldId="2145707401"/>
            <ac:spMk id="24" creationId="{299AED8E-755B-CA41-AB5C-66105480E27E}"/>
          </ac:spMkLst>
        </pc:spChg>
        <pc:grpChg chg="add mod">
          <ac:chgData name="Martin Alfonso Quiñones Mogollon" userId="de771e80-576a-442a-a1f5-b3fa7af04210" providerId="ADAL" clId="{00DA502B-148B-400B-94A6-106ACAF0C5D8}" dt="2023-12-07T15:18:39.513" v="2142"/>
          <ac:grpSpMkLst>
            <pc:docMk/>
            <pc:sldMk cId="2869360922" sldId="2145707401"/>
            <ac:grpSpMk id="2" creationId="{A12B2EE0-E3EA-8BD1-7592-94C8FDAD0E9E}"/>
          </ac:grpSpMkLst>
        </pc:grpChg>
        <pc:grpChg chg="add del mod">
          <ac:chgData name="Martin Alfonso Quiñones Mogollon" userId="de771e80-576a-442a-a1f5-b3fa7af04210" providerId="ADAL" clId="{00DA502B-148B-400B-94A6-106ACAF0C5D8}" dt="2023-12-07T15:18:44.999" v="2144"/>
          <ac:grpSpMkLst>
            <pc:docMk/>
            <pc:sldMk cId="2869360922" sldId="2145707401"/>
            <ac:grpSpMk id="5" creationId="{34A1B545-7D36-4EE6-06C2-D87A1D07737F}"/>
          </ac:grpSpMkLst>
        </pc:grpChg>
        <pc:graphicFrameChg chg="modGraphic">
          <ac:chgData name="Martin Alfonso Quiñones Mogollon" userId="de771e80-576a-442a-a1f5-b3fa7af04210" providerId="ADAL" clId="{00DA502B-148B-400B-94A6-106ACAF0C5D8}" dt="2023-12-07T20:48:41.856" v="2901" actId="207"/>
          <ac:graphicFrameMkLst>
            <pc:docMk/>
            <pc:sldMk cId="2869360922" sldId="2145707401"/>
            <ac:graphicFrameMk id="20" creationId="{11FDC57D-4968-9B4F-AF92-47B0D54F76F0}"/>
          </ac:graphicFrameMkLst>
        </pc:graphicFrameChg>
        <pc:graphicFrameChg chg="modGraphic">
          <ac:chgData name="Martin Alfonso Quiñones Mogollon" userId="de771e80-576a-442a-a1f5-b3fa7af04210" providerId="ADAL" clId="{00DA502B-148B-400B-94A6-106ACAF0C5D8}" dt="2023-12-07T20:48:44.894" v="2902" actId="207"/>
          <ac:graphicFrameMkLst>
            <pc:docMk/>
            <pc:sldMk cId="2869360922" sldId="2145707401"/>
            <ac:graphicFrameMk id="22" creationId="{302C02E9-8DC9-7E45-BE98-3817D4F8C6EA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39.513" v="2142"/>
          <ac:picMkLst>
            <pc:docMk/>
            <pc:sldMk cId="2869360922" sldId="2145707401"/>
            <ac:picMk id="3" creationId="{6E55B370-9992-4A57-6867-332C190F3337}"/>
          </ac:picMkLst>
        </pc:picChg>
        <pc:picChg chg="mod">
          <ac:chgData name="Martin Alfonso Quiñones Mogollon" userId="de771e80-576a-442a-a1f5-b3fa7af04210" providerId="ADAL" clId="{00DA502B-148B-400B-94A6-106ACAF0C5D8}" dt="2023-12-07T15:18:39.513" v="2142"/>
          <ac:picMkLst>
            <pc:docMk/>
            <pc:sldMk cId="2869360922" sldId="2145707401"/>
            <ac:picMk id="4" creationId="{BEB080AB-AF30-EC94-E4B0-729CDFAD2662}"/>
          </ac:picMkLst>
        </pc:picChg>
        <pc:picChg chg="mod">
          <ac:chgData name="Martin Alfonso Quiñones Mogollon" userId="de771e80-576a-442a-a1f5-b3fa7af04210" providerId="ADAL" clId="{00DA502B-148B-400B-94A6-106ACAF0C5D8}" dt="2023-12-07T15:18:43.653" v="2143"/>
          <ac:picMkLst>
            <pc:docMk/>
            <pc:sldMk cId="2869360922" sldId="2145707401"/>
            <ac:picMk id="6" creationId="{43537668-16D9-ACDA-3540-102D0D70FEF1}"/>
          </ac:picMkLst>
        </pc:picChg>
        <pc:picChg chg="mod">
          <ac:chgData name="Martin Alfonso Quiñones Mogollon" userId="de771e80-576a-442a-a1f5-b3fa7af04210" providerId="ADAL" clId="{00DA502B-148B-400B-94A6-106ACAF0C5D8}" dt="2023-12-07T15:18:43.653" v="2143"/>
          <ac:picMkLst>
            <pc:docMk/>
            <pc:sldMk cId="2869360922" sldId="2145707401"/>
            <ac:picMk id="7" creationId="{F8F926C1-07C6-52EA-797C-A04BB9180893}"/>
          </ac:picMkLst>
        </pc:picChg>
      </pc:sldChg>
      <pc:sldChg chg="addSp delSp modSp mod modCm">
        <pc:chgData name="Martin Alfonso Quiñones Mogollon" userId="de771e80-576a-442a-a1f5-b3fa7af04210" providerId="ADAL" clId="{00DA502B-148B-400B-94A6-106ACAF0C5D8}" dt="2023-12-07T21:36:33.386" v="3311" actId="20577"/>
        <pc:sldMkLst>
          <pc:docMk/>
          <pc:sldMk cId="1001835093" sldId="2145707402"/>
        </pc:sldMkLst>
        <pc:spChg chg="add del mod">
          <ac:chgData name="Martin Alfonso Quiñones Mogollon" userId="de771e80-576a-442a-a1f5-b3fa7af04210" providerId="ADAL" clId="{00DA502B-148B-400B-94A6-106ACAF0C5D8}" dt="2023-12-07T15:12:48.525" v="2045" actId="21"/>
          <ac:spMkLst>
            <pc:docMk/>
            <pc:sldMk cId="1001835093" sldId="2145707402"/>
            <ac:spMk id="2" creationId="{0A916DC7-E739-7CB4-B709-08E20618F6B8}"/>
          </ac:spMkLst>
        </pc:spChg>
        <pc:spChg chg="del mod">
          <ac:chgData name="Martin Alfonso Quiñones Mogollon" userId="de771e80-576a-442a-a1f5-b3fa7af04210" providerId="ADAL" clId="{00DA502B-148B-400B-94A6-106ACAF0C5D8}" dt="2023-12-07T15:12:32.617" v="2039" actId="21"/>
          <ac:spMkLst>
            <pc:docMk/>
            <pc:sldMk cId="1001835093" sldId="2145707402"/>
            <ac:spMk id="7" creationId="{88696EC8-E31F-7844-AC38-0F8F7461F0BD}"/>
          </ac:spMkLst>
        </pc:spChg>
        <pc:spChg chg="add mod">
          <ac:chgData name="Martin Alfonso Quiñones Mogollon" userId="de771e80-576a-442a-a1f5-b3fa7af04210" providerId="ADAL" clId="{00DA502B-148B-400B-94A6-106ACAF0C5D8}" dt="2023-12-07T15:30:28.784" v="2641" actId="20577"/>
          <ac:spMkLst>
            <pc:docMk/>
            <pc:sldMk cId="1001835093" sldId="2145707402"/>
            <ac:spMk id="9" creationId="{41FAB6C0-9715-8A48-4FF7-60A241D49F2C}"/>
          </ac:spMkLst>
        </pc:spChg>
        <pc:spChg chg="del mod">
          <ac:chgData name="Martin Alfonso Quiñones Mogollon" userId="de771e80-576a-442a-a1f5-b3fa7af04210" providerId="ADAL" clId="{00DA502B-148B-400B-94A6-106ACAF0C5D8}" dt="2023-12-07T15:12:48.525" v="2045" actId="21"/>
          <ac:spMkLst>
            <pc:docMk/>
            <pc:sldMk cId="1001835093" sldId="2145707402"/>
            <ac:spMk id="19" creationId="{010E61DA-CDCD-E940-B27B-1DA6FED0880D}"/>
          </ac:spMkLst>
        </pc:spChg>
        <pc:grpChg chg="add mod">
          <ac:chgData name="Martin Alfonso Quiñones Mogollon" userId="de771e80-576a-442a-a1f5-b3fa7af04210" providerId="ADAL" clId="{00DA502B-148B-400B-94A6-106ACAF0C5D8}" dt="2023-12-07T15:18:29.996" v="2137"/>
          <ac:grpSpMkLst>
            <pc:docMk/>
            <pc:sldMk cId="1001835093" sldId="2145707402"/>
            <ac:grpSpMk id="5" creationId="{8029247B-0296-8530-127E-5ECA9B93D09A}"/>
          </ac:grpSpMkLst>
        </pc:grpChg>
        <pc:graphicFrameChg chg="add mod modGraphic">
          <ac:chgData name="Martin Alfonso Quiñones Mogollon" userId="de771e80-576a-442a-a1f5-b3fa7af04210" providerId="ADAL" clId="{00DA502B-148B-400B-94A6-106ACAF0C5D8}" dt="2023-12-07T21:36:33.386" v="3311" actId="20577"/>
          <ac:graphicFrameMkLst>
            <pc:docMk/>
            <pc:sldMk cId="1001835093" sldId="2145707402"/>
            <ac:graphicFrameMk id="3" creationId="{71520E18-9CB8-E7FE-ECE0-F84E770C4276}"/>
          </ac:graphicFrameMkLst>
        </pc:graphicFrameChg>
        <pc:graphicFrameChg chg="add del mod">
          <ac:chgData name="Martin Alfonso Quiñones Mogollon" userId="de771e80-576a-442a-a1f5-b3fa7af04210" providerId="ADAL" clId="{00DA502B-148B-400B-94A6-106ACAF0C5D8}" dt="2023-12-07T15:14:11.878" v="2095" actId="478"/>
          <ac:graphicFrameMkLst>
            <pc:docMk/>
            <pc:sldMk cId="1001835093" sldId="2145707402"/>
            <ac:graphicFrameMk id="4" creationId="{A7F91641-5E73-1D51-3976-917880F871A7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21:36:25.198" v="3299" actId="20577"/>
          <ac:graphicFrameMkLst>
            <pc:docMk/>
            <pc:sldMk cId="1001835093" sldId="2145707402"/>
            <ac:graphicFrameMk id="20" creationId="{11FDC57D-4968-9B4F-AF92-47B0D54F76F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29.996" v="2137"/>
          <ac:picMkLst>
            <pc:docMk/>
            <pc:sldMk cId="1001835093" sldId="2145707402"/>
            <ac:picMk id="6" creationId="{4D30B77D-837D-7357-F497-30E33F049E30}"/>
          </ac:picMkLst>
        </pc:picChg>
        <pc:picChg chg="mod">
          <ac:chgData name="Martin Alfonso Quiñones Mogollon" userId="de771e80-576a-442a-a1f5-b3fa7af04210" providerId="ADAL" clId="{00DA502B-148B-400B-94A6-106ACAF0C5D8}" dt="2023-12-07T15:18:29.996" v="2137"/>
          <ac:picMkLst>
            <pc:docMk/>
            <pc:sldMk cId="1001835093" sldId="2145707402"/>
            <ac:picMk id="8" creationId="{70D313BE-9ED0-CFCC-12A8-EE1B4379067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Martin Alfonso Quiñones Mogollon" userId="de771e80-576a-442a-a1f5-b3fa7af04210" providerId="ADAL" clId="{00DA502B-148B-400B-94A6-106ACAF0C5D8}" dt="2023-12-07T21:36:27.815" v="3300"/>
              <pc2:cmMkLst xmlns:pc2="http://schemas.microsoft.com/office/powerpoint/2019/9/main/command">
                <pc:docMk/>
                <pc:sldMk cId="1001835093" sldId="2145707402"/>
                <pc2:cmMk id="{CAE2AB71-755C-405B-B2E6-5E72A62DE5A1}"/>
              </pc2:cmMkLst>
            </pc226:cmChg>
            <pc226:cmChg xmlns:pc226="http://schemas.microsoft.com/office/powerpoint/2022/06/main/command" chg="mod">
              <pc226:chgData name="Martin Alfonso Quiñones Mogollon" userId="de771e80-576a-442a-a1f5-b3fa7af04210" providerId="ADAL" clId="{00DA502B-148B-400B-94A6-106ACAF0C5D8}" dt="2023-12-07T21:36:33.386" v="3311" actId="20577"/>
              <pc2:cmMkLst xmlns:pc2="http://schemas.microsoft.com/office/powerpoint/2019/9/main/command">
                <pc:docMk/>
                <pc:sldMk cId="1001835093" sldId="2145707402"/>
                <pc2:cmMk id="{B0F39EDC-DBD1-42EC-9A2D-2FEDC94691CF}"/>
              </pc2:cmMkLst>
            </pc226:cmChg>
          </p:ext>
        </pc:extLst>
      </pc:sldChg>
      <pc:sldChg chg="addSp delSp modSp mod">
        <pc:chgData name="Martin Alfonso Quiñones Mogollon" userId="de771e80-576a-442a-a1f5-b3fa7af04210" providerId="ADAL" clId="{00DA502B-148B-400B-94A6-106ACAF0C5D8}" dt="2023-12-07T20:48:54.913" v="2904" actId="207"/>
        <pc:sldMkLst>
          <pc:docMk/>
          <pc:sldMk cId="453018025" sldId="2145707403"/>
        </pc:sldMkLst>
        <pc:spChg chg="add del mod">
          <ac:chgData name="Martin Alfonso Quiñones Mogollon" userId="de771e80-576a-442a-a1f5-b3fa7af04210" providerId="ADAL" clId="{00DA502B-148B-400B-94A6-106ACAF0C5D8}" dt="2023-12-07T14:56:23.454" v="1579"/>
          <ac:spMkLst>
            <pc:docMk/>
            <pc:sldMk cId="453018025" sldId="2145707403"/>
            <ac:spMk id="2" creationId="{338318DA-0E28-1D7B-8399-1B35ACD3FB3F}"/>
          </ac:spMkLst>
        </pc:spChg>
        <pc:spChg chg="add mod">
          <ac:chgData name="Martin Alfonso Quiñones Mogollon" userId="de771e80-576a-442a-a1f5-b3fa7af04210" providerId="ADAL" clId="{00DA502B-148B-400B-94A6-106ACAF0C5D8}" dt="2023-12-07T14:56:38.210" v="1597" actId="20577"/>
          <ac:spMkLst>
            <pc:docMk/>
            <pc:sldMk cId="453018025" sldId="2145707403"/>
            <ac:spMk id="3" creationId="{4440AA6A-BB5A-D620-BDFE-5861EDDFBD93}"/>
          </ac:spMkLst>
        </pc:spChg>
        <pc:spChg chg="mod">
          <ac:chgData name="Martin Alfonso Quiñones Mogollon" userId="de771e80-576a-442a-a1f5-b3fa7af04210" providerId="ADAL" clId="{00DA502B-148B-400B-94A6-106ACAF0C5D8}" dt="2023-12-07T15:27:12.686" v="2531" actId="1076"/>
          <ac:spMkLst>
            <pc:docMk/>
            <pc:sldMk cId="453018025" sldId="2145707403"/>
            <ac:spMk id="7" creationId="{88696EC8-E31F-7844-AC38-0F8F7461F0BD}"/>
          </ac:spMkLst>
        </pc:spChg>
        <pc:spChg chg="mod">
          <ac:chgData name="Martin Alfonso Quiñones Mogollon" userId="de771e80-576a-442a-a1f5-b3fa7af04210" providerId="ADAL" clId="{00DA502B-148B-400B-94A6-106ACAF0C5D8}" dt="2023-12-07T14:56:15.967" v="1576" actId="1076"/>
          <ac:spMkLst>
            <pc:docMk/>
            <pc:sldMk cId="453018025" sldId="2145707403"/>
            <ac:spMk id="19" creationId="{010E61DA-CDCD-E940-B27B-1DA6FED0880D}"/>
          </ac:spMkLst>
        </pc:spChg>
        <pc:grpChg chg="add mod">
          <ac:chgData name="Martin Alfonso Quiñones Mogollon" userId="de771e80-576a-442a-a1f5-b3fa7af04210" providerId="ADAL" clId="{00DA502B-148B-400B-94A6-106ACAF0C5D8}" dt="2023-12-07T15:18:47.186" v="2145"/>
          <ac:grpSpMkLst>
            <pc:docMk/>
            <pc:sldMk cId="453018025" sldId="2145707403"/>
            <ac:grpSpMk id="5" creationId="{034FFE5C-F3B9-8572-6EA2-72EACD5767E9}"/>
          </ac:grpSpMkLst>
        </pc:grpChg>
        <pc:graphicFrameChg chg="add mod modGraphic">
          <ac:chgData name="Martin Alfonso Quiñones Mogollon" userId="de771e80-576a-442a-a1f5-b3fa7af04210" providerId="ADAL" clId="{00DA502B-148B-400B-94A6-106ACAF0C5D8}" dt="2023-12-07T20:48:54.913" v="2904" actId="207"/>
          <ac:graphicFrameMkLst>
            <pc:docMk/>
            <pc:sldMk cId="453018025" sldId="2145707403"/>
            <ac:graphicFrameMk id="4" creationId="{A375EF07-F5C0-F683-4822-A5995107EE82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20:48:51.958" v="2903" actId="207"/>
          <ac:graphicFrameMkLst>
            <pc:docMk/>
            <pc:sldMk cId="453018025" sldId="2145707403"/>
            <ac:graphicFrameMk id="20" creationId="{11FDC57D-4968-9B4F-AF92-47B0D54F76F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47.186" v="2145"/>
          <ac:picMkLst>
            <pc:docMk/>
            <pc:sldMk cId="453018025" sldId="2145707403"/>
            <ac:picMk id="6" creationId="{270BFEF9-9AD3-9B52-0C9E-4B637069F2D1}"/>
          </ac:picMkLst>
        </pc:picChg>
        <pc:picChg chg="mod">
          <ac:chgData name="Martin Alfonso Quiñones Mogollon" userId="de771e80-576a-442a-a1f5-b3fa7af04210" providerId="ADAL" clId="{00DA502B-148B-400B-94A6-106ACAF0C5D8}" dt="2023-12-07T15:18:47.186" v="2145"/>
          <ac:picMkLst>
            <pc:docMk/>
            <pc:sldMk cId="453018025" sldId="2145707403"/>
            <ac:picMk id="8" creationId="{DEA67788-A06F-46F2-912F-E9F3B5843D95}"/>
          </ac:picMkLst>
        </pc:picChg>
      </pc:sldChg>
      <pc:sldChg chg="del">
        <pc:chgData name="Martin Alfonso Quiñones Mogollon" userId="de771e80-576a-442a-a1f5-b3fa7af04210" providerId="ADAL" clId="{00DA502B-148B-400B-94A6-106ACAF0C5D8}" dt="2023-12-07T13:53:42.743" v="1395" actId="47"/>
        <pc:sldMkLst>
          <pc:docMk/>
          <pc:sldMk cId="1944849984" sldId="2145707404"/>
        </pc:sldMkLst>
      </pc:sldChg>
      <pc:sldChg chg="modSp mod">
        <pc:chgData name="Martin Alfonso Quiñones Mogollon" userId="de771e80-576a-442a-a1f5-b3fa7af04210" providerId="ADAL" clId="{00DA502B-148B-400B-94A6-106ACAF0C5D8}" dt="2023-12-07T15:29:42.141" v="2630" actId="20577"/>
        <pc:sldMkLst>
          <pc:docMk/>
          <pc:sldMk cId="983787857" sldId="2145707405"/>
        </pc:sldMkLst>
        <pc:spChg chg="mod">
          <ac:chgData name="Martin Alfonso Quiñones Mogollon" userId="de771e80-576a-442a-a1f5-b3fa7af04210" providerId="ADAL" clId="{00DA502B-148B-400B-94A6-106ACAF0C5D8}" dt="2023-12-07T15:29:42.141" v="2630" actId="20577"/>
          <ac:spMkLst>
            <pc:docMk/>
            <pc:sldMk cId="983787857" sldId="2145707405"/>
            <ac:spMk id="25" creationId="{7C27CBDF-29D3-2646-8A60-9417E88BB0B8}"/>
          </ac:spMkLst>
        </pc:spChg>
      </pc:sldChg>
      <pc:sldChg chg="addSp delSp modSp new mod modCm">
        <pc:chgData name="Martin Alfonso Quiñones Mogollon" userId="de771e80-576a-442a-a1f5-b3fa7af04210" providerId="ADAL" clId="{00DA502B-148B-400B-94A6-106ACAF0C5D8}" dt="2023-12-07T21:16:29.004" v="3205"/>
        <pc:sldMkLst>
          <pc:docMk/>
          <pc:sldMk cId="2101839321" sldId="2145707407"/>
        </pc:sldMkLst>
        <pc:spChg chg="del">
          <ac:chgData name="Martin Alfonso Quiñones Mogollon" userId="de771e80-576a-442a-a1f5-b3fa7af04210" providerId="ADAL" clId="{00DA502B-148B-400B-94A6-106ACAF0C5D8}" dt="2023-12-06T22:14:37.189" v="7" actId="478"/>
          <ac:spMkLst>
            <pc:docMk/>
            <pc:sldMk cId="2101839321" sldId="2145707407"/>
            <ac:spMk id="2" creationId="{A10439A0-2CA5-3C67-152A-A1CF546347F7}"/>
          </ac:spMkLst>
        </pc:spChg>
        <pc:spChg chg="del">
          <ac:chgData name="Martin Alfonso Quiñones Mogollon" userId="de771e80-576a-442a-a1f5-b3fa7af04210" providerId="ADAL" clId="{00DA502B-148B-400B-94A6-106ACAF0C5D8}" dt="2023-12-06T22:24:14.544" v="39" actId="478"/>
          <ac:spMkLst>
            <pc:docMk/>
            <pc:sldMk cId="2101839321" sldId="2145707407"/>
            <ac:spMk id="3" creationId="{D18090F7-B912-1745-A68C-E1156EC048DD}"/>
          </ac:spMkLst>
        </pc:spChg>
        <pc:spChg chg="add mod">
          <ac:chgData name="Martin Alfonso Quiñones Mogollon" userId="de771e80-576a-442a-a1f5-b3fa7af04210" providerId="ADAL" clId="{00DA502B-148B-400B-94A6-106ACAF0C5D8}" dt="2023-12-06T22:34:40.499" v="150" actId="1076"/>
          <ac:spMkLst>
            <pc:docMk/>
            <pc:sldMk cId="2101839321" sldId="2145707407"/>
            <ac:spMk id="10" creationId="{88978069-B839-B5F1-5EE3-CFA661F2D588}"/>
          </ac:spMkLst>
        </pc:spChg>
        <pc:spChg chg="add mod">
          <ac:chgData name="Martin Alfonso Quiñones Mogollon" userId="de771e80-576a-442a-a1f5-b3fa7af04210" providerId="ADAL" clId="{00DA502B-148B-400B-94A6-106ACAF0C5D8}" dt="2023-12-07T14:37:25.025" v="1426" actId="115"/>
          <ac:spMkLst>
            <pc:docMk/>
            <pc:sldMk cId="2101839321" sldId="2145707407"/>
            <ac:spMk id="11" creationId="{6A3DE855-CEC0-F68F-4EBB-F0DD4FFDFDB4}"/>
          </ac:spMkLst>
        </pc:spChg>
        <pc:spChg chg="add mod">
          <ac:chgData name="Martin Alfonso Quiñones Mogollon" userId="de771e80-576a-442a-a1f5-b3fa7af04210" providerId="ADAL" clId="{00DA502B-148B-400B-94A6-106ACAF0C5D8}" dt="2023-12-06T22:34:43.738" v="151" actId="1076"/>
          <ac:spMkLst>
            <pc:docMk/>
            <pc:sldMk cId="2101839321" sldId="2145707407"/>
            <ac:spMk id="12" creationId="{A2C76079-DB92-4424-7BD6-7F200E218A5E}"/>
          </ac:spMkLst>
        </pc:spChg>
        <pc:grpChg chg="add mod">
          <ac:chgData name="Martin Alfonso Quiñones Mogollon" userId="de771e80-576a-442a-a1f5-b3fa7af04210" providerId="ADAL" clId="{00DA502B-148B-400B-94A6-106ACAF0C5D8}" dt="2023-12-06T22:32:55.245" v="140" actId="1076"/>
          <ac:grpSpMkLst>
            <pc:docMk/>
            <pc:sldMk cId="2101839321" sldId="2145707407"/>
            <ac:grpSpMk id="4" creationId="{63963E5D-6E5B-2C71-9B71-0CF36D2E8563}"/>
          </ac:grpSpMkLst>
        </pc:grpChg>
        <pc:graphicFrameChg chg="add mod">
          <ac:chgData name="Martin Alfonso Quiñones Mogollon" userId="de771e80-576a-442a-a1f5-b3fa7af04210" providerId="ADAL" clId="{00DA502B-148B-400B-94A6-106ACAF0C5D8}" dt="2023-12-07T15:31:21.994" v="2658" actId="20577"/>
          <ac:graphicFrameMkLst>
            <pc:docMk/>
            <pc:sldMk cId="2101839321" sldId="2145707407"/>
            <ac:graphicFrameMk id="9" creationId="{549E5ADC-9D16-9A3E-2C87-48FD7C889728}"/>
          </ac:graphicFrameMkLst>
        </pc:graphicFrameChg>
        <pc:picChg chg="add mod">
          <ac:chgData name="Martin Alfonso Quiñones Mogollon" userId="de771e80-576a-442a-a1f5-b3fa7af04210" providerId="ADAL" clId="{00DA502B-148B-400B-94A6-106ACAF0C5D8}" dt="2023-12-07T13:39:53.284" v="1312" actId="1076"/>
          <ac:picMkLst>
            <pc:docMk/>
            <pc:sldMk cId="2101839321" sldId="2145707407"/>
            <ac:picMk id="3" creationId="{5F72C0E5-01F5-3551-7BB9-339FF671CC47}"/>
          </ac:picMkLst>
        </pc:picChg>
        <pc:picChg chg="mod">
          <ac:chgData name="Martin Alfonso Quiñones Mogollon" userId="de771e80-576a-442a-a1f5-b3fa7af04210" providerId="ADAL" clId="{00DA502B-148B-400B-94A6-106ACAF0C5D8}" dt="2023-12-06T22:14:39.131" v="8"/>
          <ac:picMkLst>
            <pc:docMk/>
            <pc:sldMk cId="2101839321" sldId="2145707407"/>
            <ac:picMk id="5" creationId="{193BD36C-1584-C935-BE20-D5A93917918F}"/>
          </ac:picMkLst>
        </pc:picChg>
        <pc:picChg chg="mod">
          <ac:chgData name="Martin Alfonso Quiñones Mogollon" userId="de771e80-576a-442a-a1f5-b3fa7af04210" providerId="ADAL" clId="{00DA502B-148B-400B-94A6-106ACAF0C5D8}" dt="2023-12-06T22:14:39.131" v="8"/>
          <ac:picMkLst>
            <pc:docMk/>
            <pc:sldMk cId="2101839321" sldId="2145707407"/>
            <ac:picMk id="6" creationId="{68344EFD-8576-D33A-7273-C91FD6611827}"/>
          </ac:picMkLst>
        </pc:picChg>
        <pc:picChg chg="add mod">
          <ac:chgData name="Martin Alfonso Quiñones Mogollon" userId="de771e80-576a-442a-a1f5-b3fa7af04210" providerId="ADAL" clId="{00DA502B-148B-400B-94A6-106ACAF0C5D8}" dt="2023-12-07T13:40:09.312" v="1314" actId="1076"/>
          <ac:picMkLst>
            <pc:docMk/>
            <pc:sldMk cId="2101839321" sldId="2145707407"/>
            <ac:picMk id="8" creationId="{4F928111-5FD2-95F9-7A3C-6688755B421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tin Alfonso Quiñones Mogollon" userId="de771e80-576a-442a-a1f5-b3fa7af04210" providerId="ADAL" clId="{00DA502B-148B-400B-94A6-106ACAF0C5D8}" dt="2023-12-07T21:16:29.004" v="3205"/>
              <pc2:cmMkLst xmlns:pc2="http://schemas.microsoft.com/office/powerpoint/2019/9/main/command">
                <pc:docMk/>
                <pc:sldMk cId="2101839321" sldId="2145707407"/>
                <pc2:cmMk id="{9D980595-F410-47C4-B3BF-D092B9FD5249}"/>
              </pc2:cmMkLst>
            </pc226:cmChg>
          </p:ext>
        </pc:extLst>
      </pc:sldChg>
      <pc:sldChg chg="modSp add del mod">
        <pc:chgData name="Martin Alfonso Quiñones Mogollon" userId="de771e80-576a-442a-a1f5-b3fa7af04210" providerId="ADAL" clId="{00DA502B-148B-400B-94A6-106ACAF0C5D8}" dt="2023-12-07T13:35:18.711" v="1228" actId="47"/>
        <pc:sldMkLst>
          <pc:docMk/>
          <pc:sldMk cId="2261612569" sldId="2145707408"/>
        </pc:sldMkLst>
        <pc:graphicFrameChg chg="mod">
          <ac:chgData name="Martin Alfonso Quiñones Mogollon" userId="de771e80-576a-442a-a1f5-b3fa7af04210" providerId="ADAL" clId="{00DA502B-148B-400B-94A6-106ACAF0C5D8}" dt="2023-12-07T13:34:32.996" v="1222" actId="1076"/>
          <ac:graphicFrameMkLst>
            <pc:docMk/>
            <pc:sldMk cId="2261612569" sldId="2145707408"/>
            <ac:graphicFrameMk id="3" creationId="{71520E18-9CB8-E7FE-ECE0-F84E770C4276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13:35:07.678" v="1225" actId="21"/>
          <ac:graphicFrameMkLst>
            <pc:docMk/>
            <pc:sldMk cId="2261612569" sldId="2145707408"/>
            <ac:graphicFrameMk id="20" creationId="{11FDC57D-4968-9B4F-AF92-47B0D54F76F0}"/>
          </ac:graphicFrameMkLst>
        </pc:graphicFrameChg>
      </pc:sldChg>
      <pc:sldChg chg="addSp delSp new del mod">
        <pc:chgData name="Martin Alfonso Quiñones Mogollon" userId="de771e80-576a-442a-a1f5-b3fa7af04210" providerId="ADAL" clId="{00DA502B-148B-400B-94A6-106ACAF0C5D8}" dt="2023-12-07T13:30:59.704" v="1159" actId="47"/>
        <pc:sldMkLst>
          <pc:docMk/>
          <pc:sldMk cId="2723061521" sldId="2145707408"/>
        </pc:sldMkLst>
        <pc:spChg chg="del">
          <ac:chgData name="Martin Alfonso Quiñones Mogollon" userId="de771e80-576a-442a-a1f5-b3fa7af04210" providerId="ADAL" clId="{00DA502B-148B-400B-94A6-106ACAF0C5D8}" dt="2023-12-07T13:30:54.892" v="1156" actId="478"/>
          <ac:spMkLst>
            <pc:docMk/>
            <pc:sldMk cId="2723061521" sldId="2145707408"/>
            <ac:spMk id="3" creationId="{EB7876B0-8862-7773-428E-D88B3C8BE5D7}"/>
          </ac:spMkLst>
        </pc:spChg>
        <pc:spChg chg="add del">
          <ac:chgData name="Martin Alfonso Quiñones Mogollon" userId="de771e80-576a-442a-a1f5-b3fa7af04210" providerId="ADAL" clId="{00DA502B-148B-400B-94A6-106ACAF0C5D8}" dt="2023-12-07T13:30:57.032" v="1158" actId="22"/>
          <ac:spMkLst>
            <pc:docMk/>
            <pc:sldMk cId="2723061521" sldId="2145707408"/>
            <ac:spMk id="5" creationId="{8ABC446F-54D2-DBBA-0E1A-9C7E5A8D10C5}"/>
          </ac:spMkLst>
        </pc:spChg>
      </pc:sldChg>
      <pc:sldChg chg="addSp delSp modSp add mod">
        <pc:chgData name="Martin Alfonso Quiñones Mogollon" userId="de771e80-576a-442a-a1f5-b3fa7af04210" providerId="ADAL" clId="{00DA502B-148B-400B-94A6-106ACAF0C5D8}" dt="2023-12-07T21:36:48.033" v="3324" actId="20577"/>
        <pc:sldMkLst>
          <pc:docMk/>
          <pc:sldMk cId="441286812" sldId="2145707409"/>
        </pc:sldMkLst>
        <pc:spChg chg="del mod">
          <ac:chgData name="Martin Alfonso Quiñones Mogollon" userId="de771e80-576a-442a-a1f5-b3fa7af04210" providerId="ADAL" clId="{00DA502B-148B-400B-94A6-106ACAF0C5D8}" dt="2023-12-07T15:13:37.250" v="2068" actId="478"/>
          <ac:spMkLst>
            <pc:docMk/>
            <pc:sldMk cId="441286812" sldId="2145707409"/>
            <ac:spMk id="2" creationId="{0A916DC7-E739-7CB4-B709-08E20618F6B8}"/>
          </ac:spMkLst>
        </pc:spChg>
        <pc:spChg chg="del">
          <ac:chgData name="Martin Alfonso Quiñones Mogollon" userId="de771e80-576a-442a-a1f5-b3fa7af04210" providerId="ADAL" clId="{00DA502B-148B-400B-94A6-106ACAF0C5D8}" dt="2023-12-07T15:13:39.792" v="2071" actId="478"/>
          <ac:spMkLst>
            <pc:docMk/>
            <pc:sldMk cId="441286812" sldId="2145707409"/>
            <ac:spMk id="7" creationId="{88696EC8-E31F-7844-AC38-0F8F7461F0BD}"/>
          </ac:spMkLst>
        </pc:spChg>
        <pc:spChg chg="add mod">
          <ac:chgData name="Martin Alfonso Quiñones Mogollon" userId="de771e80-576a-442a-a1f5-b3fa7af04210" providerId="ADAL" clId="{00DA502B-148B-400B-94A6-106ACAF0C5D8}" dt="2023-12-07T15:30:34.122" v="2642"/>
          <ac:spMkLst>
            <pc:docMk/>
            <pc:sldMk cId="441286812" sldId="2145707409"/>
            <ac:spMk id="12" creationId="{DA3B765F-69E8-0D27-AAB1-699694DD557E}"/>
          </ac:spMkLst>
        </pc:spChg>
        <pc:spChg chg="del mod">
          <ac:chgData name="Martin Alfonso Quiñones Mogollon" userId="de771e80-576a-442a-a1f5-b3fa7af04210" providerId="ADAL" clId="{00DA502B-148B-400B-94A6-106ACAF0C5D8}" dt="2023-12-07T15:13:38.803" v="2070" actId="478"/>
          <ac:spMkLst>
            <pc:docMk/>
            <pc:sldMk cId="441286812" sldId="2145707409"/>
            <ac:spMk id="19" creationId="{010E61DA-CDCD-E940-B27B-1DA6FED0880D}"/>
          </ac:spMkLst>
        </pc:spChg>
        <pc:grpChg chg="add mod">
          <ac:chgData name="Martin Alfonso Quiñones Mogollon" userId="de771e80-576a-442a-a1f5-b3fa7af04210" providerId="ADAL" clId="{00DA502B-148B-400B-94A6-106ACAF0C5D8}" dt="2023-12-07T15:18:31.931" v="2138"/>
          <ac:grpSpMkLst>
            <pc:docMk/>
            <pc:sldMk cId="441286812" sldId="2145707409"/>
            <ac:grpSpMk id="5" creationId="{CCCF2D15-6F2C-387C-C1C5-F0294FBB4672}"/>
          </ac:grpSpMkLst>
        </pc:grpChg>
        <pc:grpChg chg="add del mod">
          <ac:chgData name="Martin Alfonso Quiñones Mogollon" userId="de771e80-576a-442a-a1f5-b3fa7af04210" providerId="ADAL" clId="{00DA502B-148B-400B-94A6-106ACAF0C5D8}" dt="2023-12-07T15:18:35.214" v="2140"/>
          <ac:grpSpMkLst>
            <pc:docMk/>
            <pc:sldMk cId="441286812" sldId="2145707409"/>
            <ac:grpSpMk id="9" creationId="{3454C0EE-0942-705D-F5EB-8B65141B7284}"/>
          </ac:grpSpMkLst>
        </pc:grpChg>
        <pc:graphicFrameChg chg="del mod">
          <ac:chgData name="Martin Alfonso Quiñones Mogollon" userId="de771e80-576a-442a-a1f5-b3fa7af04210" providerId="ADAL" clId="{00DA502B-148B-400B-94A6-106ACAF0C5D8}" dt="2023-12-07T13:35:34.171" v="1229" actId="478"/>
          <ac:graphicFrameMkLst>
            <pc:docMk/>
            <pc:sldMk cId="441286812" sldId="2145707409"/>
            <ac:graphicFrameMk id="3" creationId="{71520E18-9CB8-E7FE-ECE0-F84E770C4276}"/>
          </ac:graphicFrameMkLst>
        </pc:graphicFrameChg>
        <pc:graphicFrameChg chg="add del mod modGraphic">
          <ac:chgData name="Martin Alfonso Quiñones Mogollon" userId="de771e80-576a-442a-a1f5-b3fa7af04210" providerId="ADAL" clId="{00DA502B-148B-400B-94A6-106ACAF0C5D8}" dt="2023-12-07T15:13:48.642" v="2072" actId="21"/>
          <ac:graphicFrameMkLst>
            <pc:docMk/>
            <pc:sldMk cId="441286812" sldId="2145707409"/>
            <ac:graphicFrameMk id="4" creationId="{61E425CB-E466-39CF-04BC-254AFF1CC6A3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21:36:48.033" v="3324" actId="20577"/>
          <ac:graphicFrameMkLst>
            <pc:docMk/>
            <pc:sldMk cId="441286812" sldId="2145707409"/>
            <ac:graphicFrameMk id="20" creationId="{11FDC57D-4968-9B4F-AF92-47B0D54F76F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31.931" v="2138"/>
          <ac:picMkLst>
            <pc:docMk/>
            <pc:sldMk cId="441286812" sldId="2145707409"/>
            <ac:picMk id="6" creationId="{D8383EBA-85A0-A495-640D-1F5A17CE2B37}"/>
          </ac:picMkLst>
        </pc:picChg>
        <pc:picChg chg="mod">
          <ac:chgData name="Martin Alfonso Quiñones Mogollon" userId="de771e80-576a-442a-a1f5-b3fa7af04210" providerId="ADAL" clId="{00DA502B-148B-400B-94A6-106ACAF0C5D8}" dt="2023-12-07T15:18:31.931" v="2138"/>
          <ac:picMkLst>
            <pc:docMk/>
            <pc:sldMk cId="441286812" sldId="2145707409"/>
            <ac:picMk id="8" creationId="{42AACDD7-CEEC-3BC8-CACE-09DA5DF41F74}"/>
          </ac:picMkLst>
        </pc:picChg>
        <pc:picChg chg="mod">
          <ac:chgData name="Martin Alfonso Quiñones Mogollon" userId="de771e80-576a-442a-a1f5-b3fa7af04210" providerId="ADAL" clId="{00DA502B-148B-400B-94A6-106ACAF0C5D8}" dt="2023-12-07T15:18:33.777" v="2139"/>
          <ac:picMkLst>
            <pc:docMk/>
            <pc:sldMk cId="441286812" sldId="2145707409"/>
            <ac:picMk id="10" creationId="{1FE105D3-73D5-42AF-43AC-13A208CA721B}"/>
          </ac:picMkLst>
        </pc:picChg>
        <pc:picChg chg="mod">
          <ac:chgData name="Martin Alfonso Quiñones Mogollon" userId="de771e80-576a-442a-a1f5-b3fa7af04210" providerId="ADAL" clId="{00DA502B-148B-400B-94A6-106ACAF0C5D8}" dt="2023-12-07T15:18:33.777" v="2139"/>
          <ac:picMkLst>
            <pc:docMk/>
            <pc:sldMk cId="441286812" sldId="2145707409"/>
            <ac:picMk id="11" creationId="{1F22EFD7-6B39-CFAA-AF7F-6B164D781FCE}"/>
          </ac:picMkLst>
        </pc:picChg>
      </pc:sldChg>
      <pc:sldChg chg="new del">
        <pc:chgData name="Martin Alfonso Quiñones Mogollon" userId="de771e80-576a-442a-a1f5-b3fa7af04210" providerId="ADAL" clId="{00DA502B-148B-400B-94A6-106ACAF0C5D8}" dt="2023-12-07T14:37:45.401" v="1431" actId="47"/>
        <pc:sldMkLst>
          <pc:docMk/>
          <pc:sldMk cId="108516629" sldId="2145707410"/>
        </pc:sldMkLst>
      </pc:sldChg>
      <pc:sldChg chg="addSp modSp add mod modCm">
        <pc:chgData name="Martin Alfonso Quiñones Mogollon" userId="de771e80-576a-442a-a1f5-b3fa7af04210" providerId="ADAL" clId="{00DA502B-148B-400B-94A6-106ACAF0C5D8}" dt="2023-12-07T21:36:54.198" v="3327" actId="20577"/>
        <pc:sldMkLst>
          <pc:docMk/>
          <pc:sldMk cId="1384567476" sldId="2145707411"/>
        </pc:sldMkLst>
        <pc:spChg chg="mod">
          <ac:chgData name="Martin Alfonso Quiñones Mogollon" userId="de771e80-576a-442a-a1f5-b3fa7af04210" providerId="ADAL" clId="{00DA502B-148B-400B-94A6-106ACAF0C5D8}" dt="2023-12-07T20:48:30.980" v="2900" actId="1076"/>
          <ac:spMkLst>
            <pc:docMk/>
            <pc:sldMk cId="1384567476" sldId="2145707411"/>
            <ac:spMk id="2" creationId="{0A916DC7-E739-7CB4-B709-08E20618F6B8}"/>
          </ac:spMkLst>
        </pc:spChg>
        <pc:spChg chg="mod">
          <ac:chgData name="Martin Alfonso Quiñones Mogollon" userId="de771e80-576a-442a-a1f5-b3fa7af04210" providerId="ADAL" clId="{00DA502B-148B-400B-94A6-106ACAF0C5D8}" dt="2023-12-07T15:30:20.174" v="2631" actId="1076"/>
          <ac:spMkLst>
            <pc:docMk/>
            <pc:sldMk cId="1384567476" sldId="2145707411"/>
            <ac:spMk id="7" creationId="{88696EC8-E31F-7844-AC38-0F8F7461F0BD}"/>
          </ac:spMkLst>
        </pc:spChg>
        <pc:spChg chg="mod">
          <ac:chgData name="Martin Alfonso Quiñones Mogollon" userId="de771e80-576a-442a-a1f5-b3fa7af04210" providerId="ADAL" clId="{00DA502B-148B-400B-94A6-106ACAF0C5D8}" dt="2023-12-07T20:55:41.561" v="2990" actId="20577"/>
          <ac:spMkLst>
            <pc:docMk/>
            <pc:sldMk cId="1384567476" sldId="2145707411"/>
            <ac:spMk id="19" creationId="{010E61DA-CDCD-E940-B27B-1DA6FED0880D}"/>
          </ac:spMkLst>
        </pc:spChg>
        <pc:grpChg chg="add mod">
          <ac:chgData name="Martin Alfonso Quiñones Mogollon" userId="de771e80-576a-442a-a1f5-b3fa7af04210" providerId="ADAL" clId="{00DA502B-148B-400B-94A6-106ACAF0C5D8}" dt="2023-12-07T15:18:36.183" v="2141"/>
          <ac:grpSpMkLst>
            <pc:docMk/>
            <pc:sldMk cId="1384567476" sldId="2145707411"/>
            <ac:grpSpMk id="3" creationId="{1420FE1A-16EC-967B-F038-DB5C8977887A}"/>
          </ac:grpSpMkLst>
        </pc:grpChg>
        <pc:graphicFrameChg chg="mod modGraphic">
          <ac:chgData name="Martin Alfonso Quiñones Mogollon" userId="de771e80-576a-442a-a1f5-b3fa7af04210" providerId="ADAL" clId="{00DA502B-148B-400B-94A6-106ACAF0C5D8}" dt="2023-12-07T21:36:54.198" v="3327" actId="20577"/>
          <ac:graphicFrameMkLst>
            <pc:docMk/>
            <pc:sldMk cId="1384567476" sldId="2145707411"/>
            <ac:graphicFrameMk id="20" creationId="{11FDC57D-4968-9B4F-AF92-47B0D54F76F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36.183" v="2141"/>
          <ac:picMkLst>
            <pc:docMk/>
            <pc:sldMk cId="1384567476" sldId="2145707411"/>
            <ac:picMk id="4" creationId="{26372653-7C27-6129-EEC1-3D5F182CA660}"/>
          </ac:picMkLst>
        </pc:picChg>
        <pc:picChg chg="mod">
          <ac:chgData name="Martin Alfonso Quiñones Mogollon" userId="de771e80-576a-442a-a1f5-b3fa7af04210" providerId="ADAL" clId="{00DA502B-148B-400B-94A6-106ACAF0C5D8}" dt="2023-12-07T15:18:36.183" v="2141"/>
          <ac:picMkLst>
            <pc:docMk/>
            <pc:sldMk cId="1384567476" sldId="2145707411"/>
            <ac:picMk id="5" creationId="{BEBDC5DB-0999-AA44-7AF8-A608BD7F9B2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Martin Alfonso Quiñones Mogollon" userId="de771e80-576a-442a-a1f5-b3fa7af04210" providerId="ADAL" clId="{00DA502B-148B-400B-94A6-106ACAF0C5D8}" dt="2023-12-07T21:29:52.098" v="3288"/>
              <pc2:cmMkLst xmlns:pc2="http://schemas.microsoft.com/office/powerpoint/2019/9/main/command">
                <pc:docMk/>
                <pc:sldMk cId="1384567476" sldId="2145707411"/>
                <pc2:cmMk id="{8BF5B3B9-F9EA-4989-9D47-A8A700942628}"/>
              </pc2:cmMkLst>
            </pc226:cmChg>
          </p:ext>
        </pc:extLst>
      </pc:sldChg>
      <pc:sldChg chg="new del">
        <pc:chgData name="Martin Alfonso Quiñones Mogollon" userId="de771e80-576a-442a-a1f5-b3fa7af04210" providerId="ADAL" clId="{00DA502B-148B-400B-94A6-106ACAF0C5D8}" dt="2023-12-07T15:02:30.640" v="1827" actId="47"/>
        <pc:sldMkLst>
          <pc:docMk/>
          <pc:sldMk cId="495849765" sldId="2145707412"/>
        </pc:sldMkLst>
      </pc:sldChg>
      <pc:sldChg chg="addSp delSp modSp add mod">
        <pc:chgData name="Martin Alfonso Quiñones Mogollon" userId="de771e80-576a-442a-a1f5-b3fa7af04210" providerId="ADAL" clId="{00DA502B-148B-400B-94A6-106ACAF0C5D8}" dt="2023-12-07T21:37:43.525" v="3356" actId="20577"/>
        <pc:sldMkLst>
          <pc:docMk/>
          <pc:sldMk cId="2592787152" sldId="2145707413"/>
        </pc:sldMkLst>
        <pc:spChg chg="del">
          <ac:chgData name="Martin Alfonso Quiñones Mogollon" userId="de771e80-576a-442a-a1f5-b3fa7af04210" providerId="ADAL" clId="{00DA502B-148B-400B-94A6-106ACAF0C5D8}" dt="2023-12-07T15:06:53.004" v="1939" actId="478"/>
          <ac:spMkLst>
            <pc:docMk/>
            <pc:sldMk cId="2592787152" sldId="2145707413"/>
            <ac:spMk id="3" creationId="{4440AA6A-BB5A-D620-BDFE-5861EDDFBD93}"/>
          </ac:spMkLst>
        </pc:spChg>
        <pc:spChg chg="mod">
          <ac:chgData name="Martin Alfonso Quiñones Mogollon" userId="de771e80-576a-442a-a1f5-b3fa7af04210" providerId="ADAL" clId="{00DA502B-148B-400B-94A6-106ACAF0C5D8}" dt="2023-12-07T15:27:00.123" v="2528" actId="1076"/>
          <ac:spMkLst>
            <pc:docMk/>
            <pc:sldMk cId="2592787152" sldId="2145707413"/>
            <ac:spMk id="7" creationId="{88696EC8-E31F-7844-AC38-0F8F7461F0BD}"/>
          </ac:spMkLst>
        </pc:spChg>
        <pc:spChg chg="mod">
          <ac:chgData name="Martin Alfonso Quiñones Mogollon" userId="de771e80-576a-442a-a1f5-b3fa7af04210" providerId="ADAL" clId="{00DA502B-148B-400B-94A6-106ACAF0C5D8}" dt="2023-12-07T15:06:08.479" v="1927" actId="1076"/>
          <ac:spMkLst>
            <pc:docMk/>
            <pc:sldMk cId="2592787152" sldId="2145707413"/>
            <ac:spMk id="19" creationId="{010E61DA-CDCD-E940-B27B-1DA6FED0880D}"/>
          </ac:spMkLst>
        </pc:spChg>
        <pc:grpChg chg="add mod">
          <ac:chgData name="Martin Alfonso Quiñones Mogollon" userId="de771e80-576a-442a-a1f5-b3fa7af04210" providerId="ADAL" clId="{00DA502B-148B-400B-94A6-106ACAF0C5D8}" dt="2023-12-07T15:18:48.918" v="2146"/>
          <ac:grpSpMkLst>
            <pc:docMk/>
            <pc:sldMk cId="2592787152" sldId="2145707413"/>
            <ac:grpSpMk id="6" creationId="{218DFD19-06CB-1A58-7DFA-5533D564B91E}"/>
          </ac:grpSpMkLst>
        </pc:grpChg>
        <pc:graphicFrameChg chg="add mod modGraphic">
          <ac:chgData name="Martin Alfonso Quiñones Mogollon" userId="de771e80-576a-442a-a1f5-b3fa7af04210" providerId="ADAL" clId="{00DA502B-148B-400B-94A6-106ACAF0C5D8}" dt="2023-12-07T21:37:17.373" v="3352" actId="20577"/>
          <ac:graphicFrameMkLst>
            <pc:docMk/>
            <pc:sldMk cId="2592787152" sldId="2145707413"/>
            <ac:graphicFrameMk id="2" creationId="{6AEA6FE0-0966-4432-D8A2-05D9A5564B61}"/>
          </ac:graphicFrameMkLst>
        </pc:graphicFrameChg>
        <pc:graphicFrameChg chg="del modGraphic">
          <ac:chgData name="Martin Alfonso Quiñones Mogollon" userId="de771e80-576a-442a-a1f5-b3fa7af04210" providerId="ADAL" clId="{00DA502B-148B-400B-94A6-106ACAF0C5D8}" dt="2023-12-07T15:03:47.204" v="1853" actId="478"/>
          <ac:graphicFrameMkLst>
            <pc:docMk/>
            <pc:sldMk cId="2592787152" sldId="2145707413"/>
            <ac:graphicFrameMk id="4" creationId="{A375EF07-F5C0-F683-4822-A5995107EE82}"/>
          </ac:graphicFrameMkLst>
        </pc:graphicFrameChg>
        <pc:graphicFrameChg chg="add mod modGraphic">
          <ac:chgData name="Martin Alfonso Quiñones Mogollon" userId="de771e80-576a-442a-a1f5-b3fa7af04210" providerId="ADAL" clId="{00DA502B-148B-400B-94A6-106ACAF0C5D8}" dt="2023-12-07T20:49:04.768" v="2907" actId="207"/>
          <ac:graphicFrameMkLst>
            <pc:docMk/>
            <pc:sldMk cId="2592787152" sldId="2145707413"/>
            <ac:graphicFrameMk id="5" creationId="{F479DB1F-F518-28E7-F93A-A081272F9A64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21:37:43.525" v="3356" actId="20577"/>
          <ac:graphicFrameMkLst>
            <pc:docMk/>
            <pc:sldMk cId="2592787152" sldId="2145707413"/>
            <ac:graphicFrameMk id="20" creationId="{11FDC57D-4968-9B4F-AF92-47B0D54F76F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48.918" v="2146"/>
          <ac:picMkLst>
            <pc:docMk/>
            <pc:sldMk cId="2592787152" sldId="2145707413"/>
            <ac:picMk id="8" creationId="{3971340B-895F-A8E1-EB6B-FD6A382844C5}"/>
          </ac:picMkLst>
        </pc:picChg>
        <pc:picChg chg="mod">
          <ac:chgData name="Martin Alfonso Quiñones Mogollon" userId="de771e80-576a-442a-a1f5-b3fa7af04210" providerId="ADAL" clId="{00DA502B-148B-400B-94A6-106ACAF0C5D8}" dt="2023-12-07T15:18:48.918" v="2146"/>
          <ac:picMkLst>
            <pc:docMk/>
            <pc:sldMk cId="2592787152" sldId="2145707413"/>
            <ac:picMk id="9" creationId="{A3EC9CF1-A84B-F9D7-6734-AE8DA37212EA}"/>
          </ac:picMkLst>
        </pc:picChg>
      </pc:sldChg>
      <pc:sldChg chg="new del">
        <pc:chgData name="Martin Alfonso Quiñones Mogollon" userId="de771e80-576a-442a-a1f5-b3fa7af04210" providerId="ADAL" clId="{00DA502B-148B-400B-94A6-106ACAF0C5D8}" dt="2023-12-07T15:07:40.119" v="1944" actId="680"/>
        <pc:sldMkLst>
          <pc:docMk/>
          <pc:sldMk cId="3031178423" sldId="2145707414"/>
        </pc:sldMkLst>
      </pc:sldChg>
      <pc:sldChg chg="addSp delSp modSp add mod">
        <pc:chgData name="Martin Alfonso Quiñones Mogollon" userId="de771e80-576a-442a-a1f5-b3fa7af04210" providerId="ADAL" clId="{00DA502B-148B-400B-94A6-106ACAF0C5D8}" dt="2023-12-07T15:27:04.149" v="2529" actId="1076"/>
        <pc:sldMkLst>
          <pc:docMk/>
          <pc:sldMk cId="3223788245" sldId="2145707414"/>
        </pc:sldMkLst>
        <pc:spChg chg="mod">
          <ac:chgData name="Martin Alfonso Quiñones Mogollon" userId="de771e80-576a-442a-a1f5-b3fa7af04210" providerId="ADAL" clId="{00DA502B-148B-400B-94A6-106ACAF0C5D8}" dt="2023-12-07T15:27:04.149" v="2529" actId="1076"/>
          <ac:spMkLst>
            <pc:docMk/>
            <pc:sldMk cId="3223788245" sldId="2145707414"/>
            <ac:spMk id="7" creationId="{88696EC8-E31F-7844-AC38-0F8F7461F0BD}"/>
          </ac:spMkLst>
        </pc:spChg>
        <pc:spChg chg="mod">
          <ac:chgData name="Martin Alfonso Quiñones Mogollon" userId="de771e80-576a-442a-a1f5-b3fa7af04210" providerId="ADAL" clId="{00DA502B-148B-400B-94A6-106ACAF0C5D8}" dt="2023-12-07T15:19:13.948" v="2153" actId="1076"/>
          <ac:spMkLst>
            <pc:docMk/>
            <pc:sldMk cId="3223788245" sldId="2145707414"/>
            <ac:spMk id="19" creationId="{010E61DA-CDCD-E940-B27B-1DA6FED0880D}"/>
          </ac:spMkLst>
        </pc:spChg>
        <pc:grpChg chg="add mod">
          <ac:chgData name="Martin Alfonso Quiñones Mogollon" userId="de771e80-576a-442a-a1f5-b3fa7af04210" providerId="ADAL" clId="{00DA502B-148B-400B-94A6-106ACAF0C5D8}" dt="2023-12-07T15:18:50.245" v="2147"/>
          <ac:grpSpMkLst>
            <pc:docMk/>
            <pc:sldMk cId="3223788245" sldId="2145707414"/>
            <ac:grpSpMk id="3" creationId="{92003E97-0FC5-F597-835E-29720FCAE89C}"/>
          </ac:grpSpMkLst>
        </pc:grpChg>
        <pc:graphicFrameChg chg="del modGraphic">
          <ac:chgData name="Martin Alfonso Quiñones Mogollon" userId="de771e80-576a-442a-a1f5-b3fa7af04210" providerId="ADAL" clId="{00DA502B-148B-400B-94A6-106ACAF0C5D8}" dt="2023-12-07T15:09:28.250" v="1971" actId="478"/>
          <ac:graphicFrameMkLst>
            <pc:docMk/>
            <pc:sldMk cId="3223788245" sldId="2145707414"/>
            <ac:graphicFrameMk id="2" creationId="{6AEA6FE0-0966-4432-D8A2-05D9A5564B61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15:26:45.852" v="2523" actId="122"/>
          <ac:graphicFrameMkLst>
            <pc:docMk/>
            <pc:sldMk cId="3223788245" sldId="2145707414"/>
            <ac:graphicFrameMk id="5" creationId="{F479DB1F-F518-28E7-F93A-A081272F9A64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15:26:47.893" v="2524" actId="122"/>
          <ac:graphicFrameMkLst>
            <pc:docMk/>
            <pc:sldMk cId="3223788245" sldId="2145707414"/>
            <ac:graphicFrameMk id="20" creationId="{11FDC57D-4968-9B4F-AF92-47B0D54F76F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50.245" v="2147"/>
          <ac:picMkLst>
            <pc:docMk/>
            <pc:sldMk cId="3223788245" sldId="2145707414"/>
            <ac:picMk id="4" creationId="{F0A9A6BF-58C4-66BE-D0C5-6ABF96A32A99}"/>
          </ac:picMkLst>
        </pc:picChg>
        <pc:picChg chg="mod">
          <ac:chgData name="Martin Alfonso Quiñones Mogollon" userId="de771e80-576a-442a-a1f5-b3fa7af04210" providerId="ADAL" clId="{00DA502B-148B-400B-94A6-106ACAF0C5D8}" dt="2023-12-07T15:18:50.245" v="2147"/>
          <ac:picMkLst>
            <pc:docMk/>
            <pc:sldMk cId="3223788245" sldId="2145707414"/>
            <ac:picMk id="6" creationId="{7DD6EE7F-2521-7182-9ABB-65E07F1E58B3}"/>
          </ac:picMkLst>
        </pc:picChg>
      </pc:sldChg>
      <pc:sldChg chg="addSp delSp modSp new mod">
        <pc:chgData name="Martin Alfonso Quiñones Mogollon" userId="de771e80-576a-442a-a1f5-b3fa7af04210" providerId="ADAL" clId="{00DA502B-148B-400B-94A6-106ACAF0C5D8}" dt="2023-12-07T15:30:46.942" v="2643" actId="115"/>
        <pc:sldMkLst>
          <pc:docMk/>
          <pc:sldMk cId="401843003" sldId="2145707415"/>
        </pc:sldMkLst>
        <pc:spChg chg="del mod">
          <ac:chgData name="Martin Alfonso Quiñones Mogollon" userId="de771e80-576a-442a-a1f5-b3fa7af04210" providerId="ADAL" clId="{00DA502B-148B-400B-94A6-106ACAF0C5D8}" dt="2023-12-07T15:12:35.895" v="2041" actId="478"/>
          <ac:spMkLst>
            <pc:docMk/>
            <pc:sldMk cId="401843003" sldId="2145707415"/>
            <ac:spMk id="2" creationId="{F5DEA8AA-9075-DB98-1FEA-608F82F9E229}"/>
          </ac:spMkLst>
        </pc:spChg>
        <pc:spChg chg="del">
          <ac:chgData name="Martin Alfonso Quiñones Mogollon" userId="de771e80-576a-442a-a1f5-b3fa7af04210" providerId="ADAL" clId="{00DA502B-148B-400B-94A6-106ACAF0C5D8}" dt="2023-12-07T15:12:36.638" v="2042" actId="478"/>
          <ac:spMkLst>
            <pc:docMk/>
            <pc:sldMk cId="401843003" sldId="2145707415"/>
            <ac:spMk id="3" creationId="{5F2E4E8E-0394-8077-D0AC-9D016D99C574}"/>
          </ac:spMkLst>
        </pc:spChg>
        <pc:spChg chg="add mod">
          <ac:chgData name="Martin Alfonso Quiñones Mogollon" userId="de771e80-576a-442a-a1f5-b3fa7af04210" providerId="ADAL" clId="{00DA502B-148B-400B-94A6-106ACAF0C5D8}" dt="2023-12-07T15:30:46.942" v="2643" actId="115"/>
          <ac:spMkLst>
            <pc:docMk/>
            <pc:sldMk cId="401843003" sldId="2145707415"/>
            <ac:spMk id="4" creationId="{86EAB803-209E-D1CC-6B9A-BC0BCEE3A936}"/>
          </ac:spMkLst>
        </pc:spChg>
        <pc:spChg chg="add del mod">
          <ac:chgData name="Martin Alfonso Quiñones Mogollon" userId="de771e80-576a-442a-a1f5-b3fa7af04210" providerId="ADAL" clId="{00DA502B-148B-400B-94A6-106ACAF0C5D8}" dt="2023-12-07T15:12:56.479" v="2050"/>
          <ac:spMkLst>
            <pc:docMk/>
            <pc:sldMk cId="401843003" sldId="2145707415"/>
            <ac:spMk id="5" creationId="{888B0FD6-E29A-B615-BAA3-0B4DB41E4FFF}"/>
          </ac:spMkLst>
        </pc:spChg>
        <pc:spChg chg="add del mod">
          <ac:chgData name="Martin Alfonso Quiñones Mogollon" userId="de771e80-576a-442a-a1f5-b3fa7af04210" providerId="ADAL" clId="{00DA502B-148B-400B-94A6-106ACAF0C5D8}" dt="2023-12-07T15:13:12.047" v="2061"/>
          <ac:spMkLst>
            <pc:docMk/>
            <pc:sldMk cId="401843003" sldId="2145707415"/>
            <ac:spMk id="6" creationId="{40857FBD-BE28-D4CE-0A4F-23B4EBA8D84B}"/>
          </ac:spMkLst>
        </pc:spChg>
        <pc:grpChg chg="add mod">
          <ac:chgData name="Martin Alfonso Quiñones Mogollon" userId="de771e80-576a-442a-a1f5-b3fa7af04210" providerId="ADAL" clId="{00DA502B-148B-400B-94A6-106ACAF0C5D8}" dt="2023-12-07T15:18:26.913" v="2136"/>
          <ac:grpSpMkLst>
            <pc:docMk/>
            <pc:sldMk cId="401843003" sldId="2145707415"/>
            <ac:grpSpMk id="7" creationId="{812BA52D-04EA-5D80-0799-8AAEADB0201E}"/>
          </ac:grpSpMkLst>
        </pc:grpChg>
        <pc:picChg chg="mod">
          <ac:chgData name="Martin Alfonso Quiñones Mogollon" userId="de771e80-576a-442a-a1f5-b3fa7af04210" providerId="ADAL" clId="{00DA502B-148B-400B-94A6-106ACAF0C5D8}" dt="2023-12-07T15:18:26.913" v="2136"/>
          <ac:picMkLst>
            <pc:docMk/>
            <pc:sldMk cId="401843003" sldId="2145707415"/>
            <ac:picMk id="8" creationId="{1AAC7CFD-B8CA-1628-9FC4-B9C8BE544A03}"/>
          </ac:picMkLst>
        </pc:picChg>
        <pc:picChg chg="mod">
          <ac:chgData name="Martin Alfonso Quiñones Mogollon" userId="de771e80-576a-442a-a1f5-b3fa7af04210" providerId="ADAL" clId="{00DA502B-148B-400B-94A6-106ACAF0C5D8}" dt="2023-12-07T15:18:26.913" v="2136"/>
          <ac:picMkLst>
            <pc:docMk/>
            <pc:sldMk cId="401843003" sldId="2145707415"/>
            <ac:picMk id="9" creationId="{6D610769-E4FC-D0BB-89BC-D7B645444F2E}"/>
          </ac:picMkLst>
        </pc:picChg>
      </pc:sldChg>
      <pc:sldChg chg="modSp add del mod ord">
        <pc:chgData name="Martin Alfonso Quiñones Mogollon" userId="de771e80-576a-442a-a1f5-b3fa7af04210" providerId="ADAL" clId="{00DA502B-148B-400B-94A6-106ACAF0C5D8}" dt="2023-12-07T15:14:54.675" v="2104" actId="47"/>
        <pc:sldMkLst>
          <pc:docMk/>
          <pc:sldMk cId="125084060" sldId="2145707416"/>
        </pc:sldMkLst>
        <pc:spChg chg="mod">
          <ac:chgData name="Martin Alfonso Quiñones Mogollon" userId="de771e80-576a-442a-a1f5-b3fa7af04210" providerId="ADAL" clId="{00DA502B-148B-400B-94A6-106ACAF0C5D8}" dt="2023-12-07T15:14:49.049" v="2103" actId="20577"/>
          <ac:spMkLst>
            <pc:docMk/>
            <pc:sldMk cId="125084060" sldId="2145707416"/>
            <ac:spMk id="4" creationId="{86EAB803-209E-D1CC-6B9A-BC0BCEE3A936}"/>
          </ac:spMkLst>
        </pc:spChg>
      </pc:sldChg>
      <pc:sldChg chg="delSp new del mod">
        <pc:chgData name="Martin Alfonso Quiñones Mogollon" userId="de771e80-576a-442a-a1f5-b3fa7af04210" providerId="ADAL" clId="{00DA502B-148B-400B-94A6-106ACAF0C5D8}" dt="2023-12-07T15:15:34.811" v="2109" actId="47"/>
        <pc:sldMkLst>
          <pc:docMk/>
          <pc:sldMk cId="483763858" sldId="2145707416"/>
        </pc:sldMkLst>
        <pc:spChg chg="del">
          <ac:chgData name="Martin Alfonso Quiñones Mogollon" userId="de771e80-576a-442a-a1f5-b3fa7af04210" providerId="ADAL" clId="{00DA502B-148B-400B-94A6-106ACAF0C5D8}" dt="2023-12-07T15:15:17.173" v="2106" actId="478"/>
          <ac:spMkLst>
            <pc:docMk/>
            <pc:sldMk cId="483763858" sldId="2145707416"/>
            <ac:spMk id="2" creationId="{70B30862-461B-7D13-0E14-E70752ADBFDD}"/>
          </ac:spMkLst>
        </pc:spChg>
        <pc:spChg chg="del">
          <ac:chgData name="Martin Alfonso Quiñones Mogollon" userId="de771e80-576a-442a-a1f5-b3fa7af04210" providerId="ADAL" clId="{00DA502B-148B-400B-94A6-106ACAF0C5D8}" dt="2023-12-07T15:15:18.049" v="2107" actId="478"/>
          <ac:spMkLst>
            <pc:docMk/>
            <pc:sldMk cId="483763858" sldId="2145707416"/>
            <ac:spMk id="3" creationId="{3127C6D4-CEEB-96F7-FE38-B894EE98344E}"/>
          </ac:spMkLst>
        </pc:spChg>
      </pc:sldChg>
      <pc:sldChg chg="addSp delSp modSp add mod">
        <pc:chgData name="Martin Alfonso Quiñones Mogollon" userId="de771e80-576a-442a-a1f5-b3fa7af04210" providerId="ADAL" clId="{00DA502B-148B-400B-94A6-106ACAF0C5D8}" dt="2023-12-07T20:49:22.153" v="2910" actId="207"/>
        <pc:sldMkLst>
          <pc:docMk/>
          <pc:sldMk cId="3465670356" sldId="2145707417"/>
        </pc:sldMkLst>
        <pc:spChg chg="mod">
          <ac:chgData name="Martin Alfonso Quiñones Mogollon" userId="de771e80-576a-442a-a1f5-b3fa7af04210" providerId="ADAL" clId="{00DA502B-148B-400B-94A6-106ACAF0C5D8}" dt="2023-12-07T15:27:08.200" v="2530" actId="1076"/>
          <ac:spMkLst>
            <pc:docMk/>
            <pc:sldMk cId="3465670356" sldId="2145707417"/>
            <ac:spMk id="7" creationId="{88696EC8-E31F-7844-AC38-0F8F7461F0BD}"/>
          </ac:spMkLst>
        </pc:spChg>
        <pc:spChg chg="mod">
          <ac:chgData name="Martin Alfonso Quiñones Mogollon" userId="de771e80-576a-442a-a1f5-b3fa7af04210" providerId="ADAL" clId="{00DA502B-148B-400B-94A6-106ACAF0C5D8}" dt="2023-12-07T15:19:05.318" v="2150" actId="1076"/>
          <ac:spMkLst>
            <pc:docMk/>
            <pc:sldMk cId="3465670356" sldId="2145707417"/>
            <ac:spMk id="19" creationId="{010E61DA-CDCD-E940-B27B-1DA6FED0880D}"/>
          </ac:spMkLst>
        </pc:spChg>
        <pc:grpChg chg="add mod">
          <ac:chgData name="Martin Alfonso Quiñones Mogollon" userId="de771e80-576a-442a-a1f5-b3fa7af04210" providerId="ADAL" clId="{00DA502B-148B-400B-94A6-106ACAF0C5D8}" dt="2023-12-07T15:18:51.864" v="2148"/>
          <ac:grpSpMkLst>
            <pc:docMk/>
            <pc:sldMk cId="3465670356" sldId="2145707417"/>
            <ac:grpSpMk id="2" creationId="{BF4BE292-5D90-A253-8FCE-7EB0372526C9}"/>
          </ac:grpSpMkLst>
        </pc:grpChg>
        <pc:graphicFrameChg chg="del mod">
          <ac:chgData name="Martin Alfonso Quiñones Mogollon" userId="de771e80-576a-442a-a1f5-b3fa7af04210" providerId="ADAL" clId="{00DA502B-148B-400B-94A6-106ACAF0C5D8}" dt="2023-12-07T15:15:55.128" v="2117" actId="478"/>
          <ac:graphicFrameMkLst>
            <pc:docMk/>
            <pc:sldMk cId="3465670356" sldId="2145707417"/>
            <ac:graphicFrameMk id="5" creationId="{F479DB1F-F518-28E7-F93A-A081272F9A64}"/>
          </ac:graphicFrameMkLst>
        </pc:graphicFrameChg>
        <pc:graphicFrameChg chg="mod modGraphic">
          <ac:chgData name="Martin Alfonso Quiñones Mogollon" userId="de771e80-576a-442a-a1f5-b3fa7af04210" providerId="ADAL" clId="{00DA502B-148B-400B-94A6-106ACAF0C5D8}" dt="2023-12-07T20:49:22.153" v="2910" actId="207"/>
          <ac:graphicFrameMkLst>
            <pc:docMk/>
            <pc:sldMk cId="3465670356" sldId="2145707417"/>
            <ac:graphicFrameMk id="20" creationId="{11FDC57D-4968-9B4F-AF92-47B0D54F76F0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51.864" v="2148"/>
          <ac:picMkLst>
            <pc:docMk/>
            <pc:sldMk cId="3465670356" sldId="2145707417"/>
            <ac:picMk id="3" creationId="{C069DAC5-F9AB-9F2E-C3D4-8414914979C7}"/>
          </ac:picMkLst>
        </pc:picChg>
        <pc:picChg chg="mod">
          <ac:chgData name="Martin Alfonso Quiñones Mogollon" userId="de771e80-576a-442a-a1f5-b3fa7af04210" providerId="ADAL" clId="{00DA502B-148B-400B-94A6-106ACAF0C5D8}" dt="2023-12-07T15:18:51.864" v="2148"/>
          <ac:picMkLst>
            <pc:docMk/>
            <pc:sldMk cId="3465670356" sldId="2145707417"/>
            <ac:picMk id="4" creationId="{54534EFF-B7C0-F02A-EBCE-960B172E6A58}"/>
          </ac:picMkLst>
        </pc:picChg>
      </pc:sldChg>
      <pc:sldChg chg="modSp mod modCm">
        <pc:chgData name="Martin Alfonso Quiñones Mogollon" userId="de771e80-576a-442a-a1f5-b3fa7af04210" providerId="ADAL" clId="{00DA502B-148B-400B-94A6-106ACAF0C5D8}" dt="2023-12-07T21:30:03.757" v="3289"/>
        <pc:sldMkLst>
          <pc:docMk/>
          <pc:sldMk cId="15139751" sldId="2145707418"/>
        </pc:sldMkLst>
        <pc:graphicFrameChg chg="modGraphic">
          <ac:chgData name="Martin Alfonso Quiñones Mogollon" userId="de771e80-576a-442a-a1f5-b3fa7af04210" providerId="ADAL" clId="{00DA502B-148B-400B-94A6-106ACAF0C5D8}" dt="2023-12-07T20:49:17.564" v="2909" actId="207"/>
          <ac:graphicFrameMkLst>
            <pc:docMk/>
            <pc:sldMk cId="15139751" sldId="2145707418"/>
            <ac:graphicFrameMk id="5" creationId="{F479DB1F-F518-28E7-F93A-A081272F9A64}"/>
          </ac:graphicFrameMkLst>
        </pc:graphicFrameChg>
        <pc:graphicFrameChg chg="modGraphic">
          <ac:chgData name="Martin Alfonso Quiñones Mogollon" userId="de771e80-576a-442a-a1f5-b3fa7af04210" providerId="ADAL" clId="{00DA502B-148B-400B-94A6-106ACAF0C5D8}" dt="2023-12-07T20:49:14.361" v="2908" actId="207"/>
          <ac:graphicFrameMkLst>
            <pc:docMk/>
            <pc:sldMk cId="15139751" sldId="2145707418"/>
            <ac:graphicFrameMk id="20" creationId="{11FDC57D-4968-9B4F-AF92-47B0D54F76F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tin Alfonso Quiñones Mogollon" userId="de771e80-576a-442a-a1f5-b3fa7af04210" providerId="ADAL" clId="{00DA502B-148B-400B-94A6-106ACAF0C5D8}" dt="2023-12-07T21:30:03.757" v="3289"/>
              <pc2:cmMkLst xmlns:pc2="http://schemas.microsoft.com/office/powerpoint/2019/9/main/command">
                <pc:docMk/>
                <pc:sldMk cId="15139751" sldId="2145707418"/>
                <pc2:cmMk id="{595555ED-2A1A-4C82-A8FF-D4B8E36DCD27}"/>
              </pc2:cmMkLst>
            </pc226:cmChg>
          </p:ext>
        </pc:extLst>
      </pc:sldChg>
      <pc:sldChg chg="addSp delSp modSp new del mod">
        <pc:chgData name="Martin Alfonso Quiñones Mogollon" userId="de771e80-576a-442a-a1f5-b3fa7af04210" providerId="ADAL" clId="{00DA502B-148B-400B-94A6-106ACAF0C5D8}" dt="2023-12-07T15:19:48.898" v="2156" actId="47"/>
        <pc:sldMkLst>
          <pc:docMk/>
          <pc:sldMk cId="3365100372" sldId="2145707418"/>
        </pc:sldMkLst>
        <pc:spChg chg="del">
          <ac:chgData name="Martin Alfonso Quiñones Mogollon" userId="de771e80-576a-442a-a1f5-b3fa7af04210" providerId="ADAL" clId="{00DA502B-148B-400B-94A6-106ACAF0C5D8}" dt="2023-12-07T15:17:34.507" v="2131" actId="478"/>
          <ac:spMkLst>
            <pc:docMk/>
            <pc:sldMk cId="3365100372" sldId="2145707418"/>
            <ac:spMk id="2" creationId="{E8B1AF5E-FA06-9934-0AB9-289AF250D35B}"/>
          </ac:spMkLst>
        </pc:spChg>
        <pc:spChg chg="del">
          <ac:chgData name="Martin Alfonso Quiñones Mogollon" userId="de771e80-576a-442a-a1f5-b3fa7af04210" providerId="ADAL" clId="{00DA502B-148B-400B-94A6-106ACAF0C5D8}" dt="2023-12-07T15:17:33.224" v="2130" actId="478"/>
          <ac:spMkLst>
            <pc:docMk/>
            <pc:sldMk cId="3365100372" sldId="2145707418"/>
            <ac:spMk id="3" creationId="{786D83CF-9E47-A68F-8C3C-3F70CBE25151}"/>
          </ac:spMkLst>
        </pc:spChg>
        <pc:spChg chg="add del mod">
          <ac:chgData name="Martin Alfonso Quiñones Mogollon" userId="de771e80-576a-442a-a1f5-b3fa7af04210" providerId="ADAL" clId="{00DA502B-148B-400B-94A6-106ACAF0C5D8}" dt="2023-12-07T15:17:57.779" v="2135"/>
          <ac:spMkLst>
            <pc:docMk/>
            <pc:sldMk cId="3365100372" sldId="2145707418"/>
            <ac:spMk id="5" creationId="{51537F59-710A-1FB2-FBE2-A0CFDDF29F6A}"/>
          </ac:spMkLst>
        </pc:spChg>
        <pc:grpChg chg="add del mod">
          <ac:chgData name="Martin Alfonso Quiñones Mogollon" userId="de771e80-576a-442a-a1f5-b3fa7af04210" providerId="ADAL" clId="{00DA502B-148B-400B-94A6-106ACAF0C5D8}" dt="2023-12-07T15:19:46.115" v="2155" actId="21"/>
          <ac:grpSpMkLst>
            <pc:docMk/>
            <pc:sldMk cId="3365100372" sldId="2145707418"/>
            <ac:grpSpMk id="6" creationId="{8654DD3B-A2D2-30E3-0D19-CB1D67AAEA29}"/>
          </ac:grpSpMkLst>
        </pc:grpChg>
        <pc:graphicFrameChg chg="add del mod">
          <ac:chgData name="Martin Alfonso Quiñones Mogollon" userId="de771e80-576a-442a-a1f5-b3fa7af04210" providerId="ADAL" clId="{00DA502B-148B-400B-94A6-106ACAF0C5D8}" dt="2023-12-07T15:17:57.779" v="2135"/>
          <ac:graphicFrameMkLst>
            <pc:docMk/>
            <pc:sldMk cId="3365100372" sldId="2145707418"/>
            <ac:graphicFrameMk id="4" creationId="{3B343F3A-3D55-298F-5536-76A111AEF2A2}"/>
          </ac:graphicFrameMkLst>
        </pc:graphicFrameChg>
        <pc:picChg chg="mod">
          <ac:chgData name="Martin Alfonso Quiñones Mogollon" userId="de771e80-576a-442a-a1f5-b3fa7af04210" providerId="ADAL" clId="{00DA502B-148B-400B-94A6-106ACAF0C5D8}" dt="2023-12-07T15:18:54.295" v="2149"/>
          <ac:picMkLst>
            <pc:docMk/>
            <pc:sldMk cId="3365100372" sldId="2145707418"/>
            <ac:picMk id="7" creationId="{14DA4B33-8E5D-2E97-4833-8F4BFDBF1B95}"/>
          </ac:picMkLst>
        </pc:picChg>
        <pc:picChg chg="mod">
          <ac:chgData name="Martin Alfonso Quiñones Mogollon" userId="de771e80-576a-442a-a1f5-b3fa7af04210" providerId="ADAL" clId="{00DA502B-148B-400B-94A6-106ACAF0C5D8}" dt="2023-12-07T15:18:54.295" v="2149"/>
          <ac:picMkLst>
            <pc:docMk/>
            <pc:sldMk cId="3365100372" sldId="2145707418"/>
            <ac:picMk id="8" creationId="{53DD1C17-7E56-A54A-012D-CFFCC143DCEB}"/>
          </ac:picMkLst>
        </pc:picChg>
      </pc:sldChg>
    </pc:docChg>
  </pc:docChgLst>
  <pc:docChgLst>
    <pc:chgData name="Martin Alfonso Quiñones Mogollon" userId="S::mquinone@minhacienda.gov.co::de771e80-576a-442a-a1f5-b3fa7af04210" providerId="AD" clId="Web-{CB0AE3D5-C223-5A09-C285-8299AA1F7625}"/>
    <pc:docChg chg="modSld">
      <pc:chgData name="Martin Alfonso Quiñones Mogollon" userId="S::mquinone@minhacienda.gov.co::de771e80-576a-442a-a1f5-b3fa7af04210" providerId="AD" clId="Web-{CB0AE3D5-C223-5A09-C285-8299AA1F7625}" dt="2023-12-07T15:40:27.668" v="108" actId="1076"/>
      <pc:docMkLst>
        <pc:docMk/>
      </pc:docMkLst>
      <pc:sldChg chg="modSp">
        <pc:chgData name="Martin Alfonso Quiñones Mogollon" userId="S::mquinone@minhacienda.gov.co::de771e80-576a-442a-a1f5-b3fa7af04210" providerId="AD" clId="Web-{CB0AE3D5-C223-5A09-C285-8299AA1F7625}" dt="2023-12-07T15:36:03.881" v="22"/>
        <pc:sldMkLst>
          <pc:docMk/>
          <pc:sldMk cId="38446320" sldId="1125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6:03.881" v="22"/>
          <ac:graphicFrameMkLst>
            <pc:docMk/>
            <pc:sldMk cId="38446320" sldId="1125"/>
            <ac:graphicFrameMk id="7" creationId="{00000000-0000-0000-0000-000000000000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B0AE3D5-C223-5A09-C285-8299AA1F7625}" dt="2023-12-07T15:40:09.792" v="106" actId="1076"/>
        <pc:sldMkLst>
          <pc:docMk/>
          <pc:sldMk cId="1506391933" sldId="2145707400"/>
        </pc:sldMkLst>
        <pc:picChg chg="mod">
          <ac:chgData name="Martin Alfonso Quiñones Mogollon" userId="S::mquinone@minhacienda.gov.co::de771e80-576a-442a-a1f5-b3fa7af04210" providerId="AD" clId="Web-{CB0AE3D5-C223-5A09-C285-8299AA1F7625}" dt="2023-12-07T15:40:09.792" v="106" actId="1076"/>
          <ac:picMkLst>
            <pc:docMk/>
            <pc:sldMk cId="1506391933" sldId="2145707400"/>
            <ac:picMk id="7" creationId="{8135175C-DCFC-8FD9-C7C1-59BB03FC0D9C}"/>
          </ac:picMkLst>
        </pc:picChg>
      </pc:sldChg>
      <pc:sldChg chg="modSp">
        <pc:chgData name="Martin Alfonso Quiñones Mogollon" userId="S::mquinone@minhacienda.gov.co::de771e80-576a-442a-a1f5-b3fa7af04210" providerId="AD" clId="Web-{CB0AE3D5-C223-5A09-C285-8299AA1F7625}" dt="2023-12-07T15:34:21.800" v="3"/>
        <pc:sldMkLst>
          <pc:docMk/>
          <pc:sldMk cId="2869360922" sldId="2145707401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4:17.738" v="1"/>
          <ac:graphicFrameMkLst>
            <pc:docMk/>
            <pc:sldMk cId="2869360922" sldId="2145707401"/>
            <ac:graphicFrameMk id="20" creationId="{11FDC57D-4968-9B4F-AF92-47B0D54F76F0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CB0AE3D5-C223-5A09-C285-8299AA1F7625}" dt="2023-12-07T15:34:21.800" v="3"/>
          <ac:graphicFrameMkLst>
            <pc:docMk/>
            <pc:sldMk cId="2869360922" sldId="2145707401"/>
            <ac:graphicFrameMk id="22" creationId="{302C02E9-8DC9-7E45-BE98-3817D4F8C6EA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B0AE3D5-C223-5A09-C285-8299AA1F7625}" dt="2023-12-07T15:38:47.963" v="75"/>
        <pc:sldMkLst>
          <pc:docMk/>
          <pc:sldMk cId="1001835093" sldId="2145707402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8:42.134" v="73"/>
          <ac:graphicFrameMkLst>
            <pc:docMk/>
            <pc:sldMk cId="1001835093" sldId="2145707402"/>
            <ac:graphicFrameMk id="3" creationId="{71520E18-9CB8-E7FE-ECE0-F84E770C4276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CB0AE3D5-C223-5A09-C285-8299AA1F7625}" dt="2023-12-07T15:38:47.963" v="75"/>
          <ac:graphicFrameMkLst>
            <pc:docMk/>
            <pc:sldMk cId="1001835093" sldId="2145707402"/>
            <ac:graphicFrameMk id="20" creationId="{11FDC57D-4968-9B4F-AF92-47B0D54F76F0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B0AE3D5-C223-5A09-C285-8299AA1F7625}" dt="2023-12-07T15:36:20.303" v="40"/>
        <pc:sldMkLst>
          <pc:docMk/>
          <pc:sldMk cId="453018025" sldId="2145707403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6:20.303" v="40"/>
          <ac:graphicFrameMkLst>
            <pc:docMk/>
            <pc:sldMk cId="453018025" sldId="2145707403"/>
            <ac:graphicFrameMk id="4" creationId="{A375EF07-F5C0-F683-4822-A5995107EE82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CB0AE3D5-C223-5A09-C285-8299AA1F7625}" dt="2023-12-07T15:36:15.522" v="31"/>
          <ac:graphicFrameMkLst>
            <pc:docMk/>
            <pc:sldMk cId="453018025" sldId="2145707403"/>
            <ac:graphicFrameMk id="20" creationId="{11FDC57D-4968-9B4F-AF92-47B0D54F76F0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B0AE3D5-C223-5A09-C285-8299AA1F7625}" dt="2023-12-07T15:40:27.668" v="108" actId="1076"/>
        <pc:sldMkLst>
          <pc:docMk/>
          <pc:sldMk cId="2101839321" sldId="2145707407"/>
        </pc:sldMkLst>
        <pc:spChg chg="mod">
          <ac:chgData name="Martin Alfonso Quiñones Mogollon" userId="S::mquinone@minhacienda.gov.co::de771e80-576a-442a-a1f5-b3fa7af04210" providerId="AD" clId="Web-{CB0AE3D5-C223-5A09-C285-8299AA1F7625}" dt="2023-12-07T15:39:59.245" v="105" actId="20577"/>
          <ac:spMkLst>
            <pc:docMk/>
            <pc:sldMk cId="2101839321" sldId="2145707407"/>
            <ac:spMk id="12" creationId="{A2C76079-DB92-4424-7BD6-7F200E218A5E}"/>
          </ac:spMkLst>
        </pc:spChg>
        <pc:picChg chg="mod">
          <ac:chgData name="Martin Alfonso Quiñones Mogollon" userId="S::mquinone@minhacienda.gov.co::de771e80-576a-442a-a1f5-b3fa7af04210" providerId="AD" clId="Web-{CB0AE3D5-C223-5A09-C285-8299AA1F7625}" dt="2023-12-07T15:40:26.449" v="107" actId="1076"/>
          <ac:picMkLst>
            <pc:docMk/>
            <pc:sldMk cId="2101839321" sldId="2145707407"/>
            <ac:picMk id="3" creationId="{5F72C0E5-01F5-3551-7BB9-339FF671CC47}"/>
          </ac:picMkLst>
        </pc:picChg>
        <pc:picChg chg="mod">
          <ac:chgData name="Martin Alfonso Quiñones Mogollon" userId="S::mquinone@minhacienda.gov.co::de771e80-576a-442a-a1f5-b3fa7af04210" providerId="AD" clId="Web-{CB0AE3D5-C223-5A09-C285-8299AA1F7625}" dt="2023-12-07T15:40:27.668" v="108" actId="1076"/>
          <ac:picMkLst>
            <pc:docMk/>
            <pc:sldMk cId="2101839321" sldId="2145707407"/>
            <ac:picMk id="8" creationId="{4F928111-5FD2-95F9-7A3C-6688755B4213}"/>
          </ac:picMkLst>
        </pc:picChg>
      </pc:sldChg>
      <pc:sldChg chg="modSp">
        <pc:chgData name="Martin Alfonso Quiñones Mogollon" userId="S::mquinone@minhacienda.gov.co::de771e80-576a-442a-a1f5-b3fa7af04210" providerId="AD" clId="Web-{CB0AE3D5-C223-5A09-C285-8299AA1F7625}" dt="2023-12-07T15:38:22.368" v="60"/>
        <pc:sldMkLst>
          <pc:docMk/>
          <pc:sldMk cId="441286812" sldId="2145707409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8:22.368" v="60"/>
          <ac:graphicFrameMkLst>
            <pc:docMk/>
            <pc:sldMk cId="441286812" sldId="2145707409"/>
            <ac:graphicFrameMk id="20" creationId="{11FDC57D-4968-9B4F-AF92-47B0D54F76F0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B0AE3D5-C223-5A09-C285-8299AA1F7625}" dt="2023-12-07T15:39:27.088" v="90"/>
        <pc:sldMkLst>
          <pc:docMk/>
          <pc:sldMk cId="2592787152" sldId="2145707413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9:22.385" v="85"/>
          <ac:graphicFrameMkLst>
            <pc:docMk/>
            <pc:sldMk cId="2592787152" sldId="2145707413"/>
            <ac:graphicFrameMk id="2" creationId="{6AEA6FE0-0966-4432-D8A2-05D9A5564B61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CB0AE3D5-C223-5A09-C285-8299AA1F7625}" dt="2023-12-07T15:39:27.088" v="90"/>
          <ac:graphicFrameMkLst>
            <pc:docMk/>
            <pc:sldMk cId="2592787152" sldId="2145707413"/>
            <ac:graphicFrameMk id="5" creationId="{F479DB1F-F518-28E7-F93A-A081272F9A64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CB0AE3D5-C223-5A09-C285-8299AA1F7625}" dt="2023-12-07T15:39:17.979" v="80"/>
          <ac:graphicFrameMkLst>
            <pc:docMk/>
            <pc:sldMk cId="2592787152" sldId="2145707413"/>
            <ac:graphicFrameMk id="20" creationId="{11FDC57D-4968-9B4F-AF92-47B0D54F76F0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B0AE3D5-C223-5A09-C285-8299AA1F7625}" dt="2023-12-07T15:39:32.573" v="99"/>
        <pc:sldMkLst>
          <pc:docMk/>
          <pc:sldMk cId="3223788245" sldId="2145707414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9:32.573" v="99"/>
          <ac:graphicFrameMkLst>
            <pc:docMk/>
            <pc:sldMk cId="3223788245" sldId="2145707414"/>
            <ac:graphicFrameMk id="5" creationId="{F479DB1F-F518-28E7-F93A-A081272F9A64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B0AE3D5-C223-5A09-C285-8299AA1F7625}" dt="2023-12-07T15:39:43.323" v="101"/>
        <pc:sldMkLst>
          <pc:docMk/>
          <pc:sldMk cId="3465670356" sldId="2145707417"/>
        </pc:sldMkLst>
        <pc:graphicFrameChg chg="mod modGraphic">
          <ac:chgData name="Martin Alfonso Quiñones Mogollon" userId="S::mquinone@minhacienda.gov.co::de771e80-576a-442a-a1f5-b3fa7af04210" providerId="AD" clId="Web-{CB0AE3D5-C223-5A09-C285-8299AA1F7625}" dt="2023-12-07T15:39:43.323" v="101"/>
          <ac:graphicFrameMkLst>
            <pc:docMk/>
            <pc:sldMk cId="3465670356" sldId="2145707417"/>
            <ac:graphicFrameMk id="20" creationId="{11FDC57D-4968-9B4F-AF92-47B0D54F76F0}"/>
          </ac:graphicFrameMkLst>
        </pc:graphicFrameChg>
      </pc:sldChg>
    </pc:docChg>
  </pc:docChgLst>
  <pc:docChgLst>
    <pc:chgData name="Martin Alfonso Quiñones Mogollon" userId="S::mquinone@minhacienda.gov.co::de771e80-576a-442a-a1f5-b3fa7af04210" providerId="AD" clId="Web-{9D3BB9FF-FCC3-53C5-1152-E11F51527191}"/>
    <pc:docChg chg="modSld sldOrd">
      <pc:chgData name="Martin Alfonso Quiñones Mogollon" userId="S::mquinone@minhacienda.gov.co::de771e80-576a-442a-a1f5-b3fa7af04210" providerId="AD" clId="Web-{9D3BB9FF-FCC3-53C5-1152-E11F51527191}" dt="2023-12-07T15:55:33.389" v="50"/>
      <pc:docMkLst>
        <pc:docMk/>
      </pc:docMkLst>
      <pc:sldChg chg="modSp">
        <pc:chgData name="Martin Alfonso Quiñones Mogollon" userId="S::mquinone@minhacienda.gov.co::de771e80-576a-442a-a1f5-b3fa7af04210" providerId="AD" clId="Web-{9D3BB9FF-FCC3-53C5-1152-E11F51527191}" dt="2023-12-07T15:55:33.389" v="50"/>
        <pc:sldMkLst>
          <pc:docMk/>
          <pc:sldMk cId="38446320" sldId="1125"/>
        </pc:sldMkLst>
        <pc:spChg chg="mod">
          <ac:chgData name="Martin Alfonso Quiñones Mogollon" userId="S::mquinone@minhacienda.gov.co::de771e80-576a-442a-a1f5-b3fa7af04210" providerId="AD" clId="Web-{9D3BB9FF-FCC3-53C5-1152-E11F51527191}" dt="2023-12-07T15:55:25.404" v="36" actId="20577"/>
          <ac:spMkLst>
            <pc:docMk/>
            <pc:sldMk cId="38446320" sldId="1125"/>
            <ac:spMk id="60" creationId="{503C3D28-BD4D-9E32-FC5C-C61CD7E3E611}"/>
          </ac:spMkLst>
        </pc:spChg>
        <pc:graphicFrameChg chg="mod modGraphic">
          <ac:chgData name="Martin Alfonso Quiñones Mogollon" userId="S::mquinone@minhacienda.gov.co::de771e80-576a-442a-a1f5-b3fa7af04210" providerId="AD" clId="Web-{9D3BB9FF-FCC3-53C5-1152-E11F51527191}" dt="2023-12-07T15:55:33.389" v="50"/>
          <ac:graphicFrameMkLst>
            <pc:docMk/>
            <pc:sldMk cId="38446320" sldId="1125"/>
            <ac:graphicFrameMk id="7" creationId="{00000000-0000-0000-0000-000000000000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9D3BB9FF-FCC3-53C5-1152-E11F51527191}" dt="2023-12-07T15:54:34.278" v="31"/>
        <pc:sldMkLst>
          <pc:docMk/>
          <pc:sldMk cId="1001835093" sldId="2145707402"/>
        </pc:sldMkLst>
        <pc:graphicFrameChg chg="mod modGraphic">
          <ac:chgData name="Martin Alfonso Quiñones Mogollon" userId="S::mquinone@minhacienda.gov.co::de771e80-576a-442a-a1f5-b3fa7af04210" providerId="AD" clId="Web-{9D3BB9FF-FCC3-53C5-1152-E11F51527191}" dt="2023-12-07T15:54:34.278" v="31"/>
          <ac:graphicFrameMkLst>
            <pc:docMk/>
            <pc:sldMk cId="1001835093" sldId="2145707402"/>
            <ac:graphicFrameMk id="3" creationId="{71520E18-9CB8-E7FE-ECE0-F84E770C4276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9D3BB9FF-FCC3-53C5-1152-E11F51527191}" dt="2023-12-07T15:53:58.026" v="21"/>
        <pc:sldMkLst>
          <pc:docMk/>
          <pc:sldMk cId="453018025" sldId="2145707403"/>
        </pc:sldMkLst>
        <pc:graphicFrameChg chg="mod modGraphic">
          <ac:chgData name="Martin Alfonso Quiñones Mogollon" userId="S::mquinone@minhacienda.gov.co::de771e80-576a-442a-a1f5-b3fa7af04210" providerId="AD" clId="Web-{9D3BB9FF-FCC3-53C5-1152-E11F51527191}" dt="2023-12-07T15:53:58.026" v="21"/>
          <ac:graphicFrameMkLst>
            <pc:docMk/>
            <pc:sldMk cId="453018025" sldId="2145707403"/>
            <ac:graphicFrameMk id="4" creationId="{A375EF07-F5C0-F683-4822-A5995107EE82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9D3BB9FF-FCC3-53C5-1152-E11F51527191}" dt="2023-12-07T15:53:14.369" v="1" actId="20577"/>
        <pc:sldMkLst>
          <pc:docMk/>
          <pc:sldMk cId="2101839321" sldId="2145707407"/>
        </pc:sldMkLst>
        <pc:spChg chg="mod">
          <ac:chgData name="Martin Alfonso Quiñones Mogollon" userId="S::mquinone@minhacienda.gov.co::de771e80-576a-442a-a1f5-b3fa7af04210" providerId="AD" clId="Web-{9D3BB9FF-FCC3-53C5-1152-E11F51527191}" dt="2023-12-07T15:53:14.369" v="1" actId="20577"/>
          <ac:spMkLst>
            <pc:docMk/>
            <pc:sldMk cId="2101839321" sldId="2145707407"/>
            <ac:spMk id="11" creationId="{6A3DE855-CEC0-F68F-4EBB-F0DD4FFDFDB4}"/>
          </ac:spMkLst>
        </pc:spChg>
      </pc:sldChg>
      <pc:sldChg chg="ord">
        <pc:chgData name="Martin Alfonso Quiñones Mogollon" userId="S::mquinone@minhacienda.gov.co::de771e80-576a-442a-a1f5-b3fa7af04210" providerId="AD" clId="Web-{9D3BB9FF-FCC3-53C5-1152-E11F51527191}" dt="2023-12-07T15:54:43.997" v="33"/>
        <pc:sldMkLst>
          <pc:docMk/>
          <pc:sldMk cId="441286812" sldId="2145707409"/>
        </pc:sldMkLst>
      </pc:sldChg>
      <pc:sldChg chg="modSp">
        <pc:chgData name="Martin Alfonso Quiñones Mogollon" userId="S::mquinone@minhacienda.gov.co::de771e80-576a-442a-a1f5-b3fa7af04210" providerId="AD" clId="Web-{9D3BB9FF-FCC3-53C5-1152-E11F51527191}" dt="2023-12-07T15:54:12.058" v="29"/>
        <pc:sldMkLst>
          <pc:docMk/>
          <pc:sldMk cId="3223788245" sldId="2145707414"/>
        </pc:sldMkLst>
        <pc:graphicFrameChg chg="mod modGraphic">
          <ac:chgData name="Martin Alfonso Quiñones Mogollon" userId="S::mquinone@minhacienda.gov.co::de771e80-576a-442a-a1f5-b3fa7af04210" providerId="AD" clId="Web-{9D3BB9FF-FCC3-53C5-1152-E11F51527191}" dt="2023-12-07T15:54:12.058" v="29"/>
          <ac:graphicFrameMkLst>
            <pc:docMk/>
            <pc:sldMk cId="3223788245" sldId="2145707414"/>
            <ac:graphicFrameMk id="20" creationId="{11FDC57D-4968-9B4F-AF92-47B0D54F76F0}"/>
          </ac:graphicFrameMkLst>
        </pc:graphicFrameChg>
      </pc:sldChg>
    </pc:docChg>
  </pc:docChgLst>
  <pc:docChgLst>
    <pc:chgData name="Diana Carolina Mesa Tellez" userId="S::dmesa@minhacienda.gov.co::36bc5e11-5009-49d3-971d-2a37c97ff1d4" providerId="AD" clId="Web-{B95356AD-BCF2-5420-1860-45465044EE43}"/>
    <pc:docChg chg="modSld">
      <pc:chgData name="Diana Carolina Mesa Tellez" userId="S::dmesa@minhacienda.gov.co::36bc5e11-5009-49d3-971d-2a37c97ff1d4" providerId="AD" clId="Web-{B95356AD-BCF2-5420-1860-45465044EE43}" dt="2023-12-07T19:32:50.489" v="1" actId="1076"/>
      <pc:docMkLst>
        <pc:docMk/>
      </pc:docMkLst>
      <pc:sldChg chg="modSp">
        <pc:chgData name="Diana Carolina Mesa Tellez" userId="S::dmesa@minhacienda.gov.co::36bc5e11-5009-49d3-971d-2a37c97ff1d4" providerId="AD" clId="Web-{B95356AD-BCF2-5420-1860-45465044EE43}" dt="2023-12-07T19:32:50.489" v="1" actId="1076"/>
        <pc:sldMkLst>
          <pc:docMk/>
          <pc:sldMk cId="2101839321" sldId="2145707407"/>
        </pc:sldMkLst>
        <pc:graphicFrameChg chg="mod">
          <ac:chgData name="Diana Carolina Mesa Tellez" userId="S::dmesa@minhacienda.gov.co::36bc5e11-5009-49d3-971d-2a37c97ff1d4" providerId="AD" clId="Web-{B95356AD-BCF2-5420-1860-45465044EE43}" dt="2023-12-07T19:32:50.489" v="1" actId="1076"/>
          <ac:graphicFrameMkLst>
            <pc:docMk/>
            <pc:sldMk cId="2101839321" sldId="2145707407"/>
            <ac:graphicFrameMk id="9" creationId="{549E5ADC-9D16-9A3E-2C87-48FD7C889728}"/>
          </ac:graphicFrameMkLst>
        </pc:graphicFrameChg>
      </pc:sldChg>
    </pc:docChg>
  </pc:docChgLst>
  <pc:docChgLst>
    <pc:chgData name="Andres Felipe Clavijo Bolaños" userId="S::aclavijo@minhacienda.gov.co::c3e5397b-b6b4-484a-be94-c267d79ab18f" providerId="AD" clId="Web-{94ECCB3E-0F13-160E-53DF-55163FB246B7}"/>
    <pc:docChg chg="modSld">
      <pc:chgData name="Andres Felipe Clavijo Bolaños" userId="S::aclavijo@minhacienda.gov.co::c3e5397b-b6b4-484a-be94-c267d79ab18f" providerId="AD" clId="Web-{94ECCB3E-0F13-160E-53DF-55163FB246B7}" dt="2023-11-29T22:21:52.624" v="1" actId="20577"/>
      <pc:docMkLst>
        <pc:docMk/>
      </pc:docMkLst>
      <pc:sldChg chg="modSp">
        <pc:chgData name="Andres Felipe Clavijo Bolaños" userId="S::aclavijo@minhacienda.gov.co::c3e5397b-b6b4-484a-be94-c267d79ab18f" providerId="AD" clId="Web-{94ECCB3E-0F13-160E-53DF-55163FB246B7}" dt="2023-11-29T22:21:52.624" v="1" actId="20577"/>
        <pc:sldMkLst>
          <pc:docMk/>
          <pc:sldMk cId="1944849984" sldId="2145707404"/>
        </pc:sldMkLst>
        <pc:spChg chg="mod">
          <ac:chgData name="Andres Felipe Clavijo Bolaños" userId="S::aclavijo@minhacienda.gov.co::c3e5397b-b6b4-484a-be94-c267d79ab18f" providerId="AD" clId="Web-{94ECCB3E-0F13-160E-53DF-55163FB246B7}" dt="2023-11-29T22:21:52.624" v="1" actId="20577"/>
          <ac:spMkLst>
            <pc:docMk/>
            <pc:sldMk cId="1944849984" sldId="2145707404"/>
            <ac:spMk id="7" creationId="{88696EC8-E31F-7844-AC38-0F8F7461F0BD}"/>
          </ac:spMkLst>
        </pc:spChg>
      </pc:sldChg>
    </pc:docChg>
  </pc:docChgLst>
  <pc:docChgLst>
    <pc:chgData name="Martin Alfonso Quiñones Mogollon" userId="S::mquinone@minhacienda.gov.co::de771e80-576a-442a-a1f5-b3fa7af04210" providerId="AD" clId="Web-{F516D398-12F6-D29E-8D07-B0EA966DD4D1}"/>
    <pc:docChg chg="modSld sldOrd">
      <pc:chgData name="Martin Alfonso Quiñones Mogollon" userId="S::mquinone@minhacienda.gov.co::de771e80-576a-442a-a1f5-b3fa7af04210" providerId="AD" clId="Web-{F516D398-12F6-D29E-8D07-B0EA966DD4D1}" dt="2023-12-10T19:17:13.649" v="2"/>
      <pc:docMkLst>
        <pc:docMk/>
      </pc:docMkLst>
      <pc:sldChg chg="modSp">
        <pc:chgData name="Martin Alfonso Quiñones Mogollon" userId="S::mquinone@minhacienda.gov.co::de771e80-576a-442a-a1f5-b3fa7af04210" providerId="AD" clId="Web-{F516D398-12F6-D29E-8D07-B0EA966DD4D1}" dt="2023-12-10T19:16:58.664" v="0"/>
        <pc:sldMkLst>
          <pc:docMk/>
          <pc:sldMk cId="3747027899" sldId="2145707336"/>
        </pc:sldMkLst>
        <pc:spChg chg="mod">
          <ac:chgData name="Martin Alfonso Quiñones Mogollon" userId="S::mquinone@minhacienda.gov.co::de771e80-576a-442a-a1f5-b3fa7af04210" providerId="AD" clId="Web-{F516D398-12F6-D29E-8D07-B0EA966DD4D1}" dt="2023-12-10T19:16:58.664" v="0"/>
          <ac:spMkLst>
            <pc:docMk/>
            <pc:sldMk cId="3747027899" sldId="2145707336"/>
            <ac:spMk id="41" creationId="{B5D864C2-42D4-DBAB-CDCC-5CA68B7539C6}"/>
          </ac:spMkLst>
        </pc:spChg>
      </pc:sldChg>
      <pc:sldChg chg="ord">
        <pc:chgData name="Martin Alfonso Quiñones Mogollon" userId="S::mquinone@minhacienda.gov.co::de771e80-576a-442a-a1f5-b3fa7af04210" providerId="AD" clId="Web-{F516D398-12F6-D29E-8D07-B0EA966DD4D1}" dt="2023-12-10T19:17:13.649" v="2"/>
        <pc:sldMkLst>
          <pc:docMk/>
          <pc:sldMk cId="1506391933" sldId="2145707400"/>
        </pc:sldMkLst>
      </pc:sldChg>
    </pc:docChg>
  </pc:docChgLst>
  <pc:docChgLst>
    <pc:chgData name="Daniel Camilo Quintero Castro" userId="S::dquinter@minhacienda.gov.co::b7da32a9-5abd-4876-bc93-9f7f68b9902d" providerId="AD" clId="Web-{5B9F1961-04CD-E02A-ECF7-B277EE52226A}"/>
    <pc:docChg chg="addSld modSld">
      <pc:chgData name="Daniel Camilo Quintero Castro" userId="S::dquinter@minhacienda.gov.co::b7da32a9-5abd-4876-bc93-9f7f68b9902d" providerId="AD" clId="Web-{5B9F1961-04CD-E02A-ECF7-B277EE52226A}" dt="2023-12-11T22:03:05.446" v="1765" actId="20577"/>
      <pc:docMkLst>
        <pc:docMk/>
      </pc:docMkLst>
      <pc:sldChg chg="modSp">
        <pc:chgData name="Daniel Camilo Quintero Castro" userId="S::dquinter@minhacienda.gov.co::b7da32a9-5abd-4876-bc93-9f7f68b9902d" providerId="AD" clId="Web-{5B9F1961-04CD-E02A-ECF7-B277EE52226A}" dt="2023-12-11T21:52:44.173" v="1426" actId="1076"/>
        <pc:sldMkLst>
          <pc:docMk/>
          <pc:sldMk cId="3747027899" sldId="2145707336"/>
        </pc:sldMkLst>
        <pc:spChg chg="mod">
          <ac:chgData name="Daniel Camilo Quintero Castro" userId="S::dquinter@minhacienda.gov.co::b7da32a9-5abd-4876-bc93-9f7f68b9902d" providerId="AD" clId="Web-{5B9F1961-04CD-E02A-ECF7-B277EE52226A}" dt="2023-12-11T21:52:40.986" v="1425" actId="1076"/>
          <ac:spMkLst>
            <pc:docMk/>
            <pc:sldMk cId="3747027899" sldId="2145707336"/>
            <ac:spMk id="45" creationId="{CCE81BCB-6CA4-3459-8A8D-E0BF8D9808F9}"/>
          </ac:spMkLst>
        </pc:spChg>
        <pc:spChg chg="mod">
          <ac:chgData name="Daniel Camilo Quintero Castro" userId="S::dquinter@minhacienda.gov.co::b7da32a9-5abd-4876-bc93-9f7f68b9902d" providerId="AD" clId="Web-{5B9F1961-04CD-E02A-ECF7-B277EE52226A}" dt="2023-12-11T21:52:44.173" v="1426" actId="1076"/>
          <ac:spMkLst>
            <pc:docMk/>
            <pc:sldMk cId="3747027899" sldId="2145707336"/>
            <ac:spMk id="46" creationId="{83F9DCF2-B4B4-7E33-369F-51AB67CCF8D7}"/>
          </ac:spMkLst>
        </pc:spChg>
      </pc:sldChg>
      <pc:sldChg chg="addSp modSp">
        <pc:chgData name="Daniel Camilo Quintero Castro" userId="S::dquinter@minhacienda.gov.co::b7da32a9-5abd-4876-bc93-9f7f68b9902d" providerId="AD" clId="Web-{5B9F1961-04CD-E02A-ECF7-B277EE52226A}" dt="2023-12-11T22:01:24.458" v="1735" actId="20577"/>
        <pc:sldMkLst>
          <pc:docMk/>
          <pc:sldMk cId="983787857" sldId="2145707405"/>
        </pc:sldMkLst>
        <pc:spChg chg="add mod">
          <ac:chgData name="Daniel Camilo Quintero Castro" userId="S::dquinter@minhacienda.gov.co::b7da32a9-5abd-4876-bc93-9f7f68b9902d" providerId="AD" clId="Web-{5B9F1961-04CD-E02A-ECF7-B277EE52226A}" dt="2023-12-11T21:58:28.701" v="1498" actId="20577"/>
          <ac:spMkLst>
            <pc:docMk/>
            <pc:sldMk cId="983787857" sldId="2145707405"/>
            <ac:spMk id="2" creationId="{54913760-1FD1-A6CA-62E1-985A95C8B691}"/>
          </ac:spMkLst>
        </pc:spChg>
        <pc:spChg chg="add mod">
          <ac:chgData name="Daniel Camilo Quintero Castro" userId="S::dquinter@minhacienda.gov.co::b7da32a9-5abd-4876-bc93-9f7f68b9902d" providerId="AD" clId="Web-{5B9F1961-04CD-E02A-ECF7-B277EE52226A}" dt="2023-12-11T21:56:54.995" v="1430" actId="1076"/>
          <ac:spMkLst>
            <pc:docMk/>
            <pc:sldMk cId="983787857" sldId="2145707405"/>
            <ac:spMk id="3" creationId="{000B675A-CC7F-588A-D08C-07F1178ED1C9}"/>
          </ac:spMkLst>
        </pc:spChg>
        <pc:spChg chg="add mod">
          <ac:chgData name="Daniel Camilo Quintero Castro" userId="S::dquinter@minhacienda.gov.co::b7da32a9-5abd-4876-bc93-9f7f68b9902d" providerId="AD" clId="Web-{5B9F1961-04CD-E02A-ECF7-B277EE52226A}" dt="2023-12-11T22:01:24.458" v="1735" actId="20577"/>
          <ac:spMkLst>
            <pc:docMk/>
            <pc:sldMk cId="983787857" sldId="2145707405"/>
            <ac:spMk id="4" creationId="{AC2DE4DE-F426-663D-5FD7-23951024C519}"/>
          </ac:spMkLst>
        </pc:spChg>
        <pc:spChg chg="mod">
          <ac:chgData name="Daniel Camilo Quintero Castro" userId="S::dquinter@minhacienda.gov.co::b7da32a9-5abd-4876-bc93-9f7f68b9902d" providerId="AD" clId="Web-{5B9F1961-04CD-E02A-ECF7-B277EE52226A}" dt="2023-12-11T21:58:37.030" v="1502" actId="20577"/>
          <ac:spMkLst>
            <pc:docMk/>
            <pc:sldMk cId="983787857" sldId="2145707405"/>
            <ac:spMk id="25" creationId="{7C27CBDF-29D3-2646-8A60-9417E88BB0B8}"/>
          </ac:spMkLst>
        </pc:spChg>
      </pc:sldChg>
      <pc:sldChg chg="addSp modSp">
        <pc:chgData name="Daniel Camilo Quintero Castro" userId="S::dquinter@minhacienda.gov.co::b7da32a9-5abd-4876-bc93-9f7f68b9902d" providerId="AD" clId="Web-{5B9F1961-04CD-E02A-ECF7-B277EE52226A}" dt="2023-12-11T22:03:05.446" v="1765" actId="20577"/>
        <pc:sldMkLst>
          <pc:docMk/>
          <pc:sldMk cId="2497603518" sldId="2145707406"/>
        </pc:sldMkLst>
        <pc:spChg chg="add mod">
          <ac:chgData name="Daniel Camilo Quintero Castro" userId="S::dquinter@minhacienda.gov.co::b7da32a9-5abd-4876-bc93-9f7f68b9902d" providerId="AD" clId="Web-{5B9F1961-04CD-E02A-ECF7-B277EE52226A}" dt="2023-12-11T22:03:05.446" v="1765" actId="20577"/>
          <ac:spMkLst>
            <pc:docMk/>
            <pc:sldMk cId="2497603518" sldId="2145707406"/>
            <ac:spMk id="23" creationId="{14D0A638-AC5C-5464-61CF-5CAEEF4DED50}"/>
          </ac:spMkLst>
        </pc:spChg>
        <pc:spChg chg="mod">
          <ac:chgData name="Daniel Camilo Quintero Castro" userId="S::dquinter@minhacienda.gov.co::b7da32a9-5abd-4876-bc93-9f7f68b9902d" providerId="AD" clId="Web-{5B9F1961-04CD-E02A-ECF7-B277EE52226A}" dt="2023-12-11T22:02:44.211" v="1744" actId="1076"/>
          <ac:spMkLst>
            <pc:docMk/>
            <pc:sldMk cId="2497603518" sldId="2145707406"/>
            <ac:spMk id="26" creationId="{432F3AE1-2C67-C240-73DA-66FDE7088718}"/>
          </ac:spMkLst>
        </pc:spChg>
        <pc:spChg chg="mod">
          <ac:chgData name="Daniel Camilo Quintero Castro" userId="S::dquinter@minhacienda.gov.co::b7da32a9-5abd-4876-bc93-9f7f68b9902d" providerId="AD" clId="Web-{5B9F1961-04CD-E02A-ECF7-B277EE52226A}" dt="2023-12-11T22:02:17.678" v="1738" actId="1076"/>
          <ac:spMkLst>
            <pc:docMk/>
            <pc:sldMk cId="2497603518" sldId="2145707406"/>
            <ac:spMk id="37" creationId="{52AE7ED5-0249-EE9F-D3FE-2F13192EDB14}"/>
          </ac:spMkLst>
        </pc:spChg>
        <pc:spChg chg="mod">
          <ac:chgData name="Daniel Camilo Quintero Castro" userId="S::dquinter@minhacienda.gov.co::b7da32a9-5abd-4876-bc93-9f7f68b9902d" providerId="AD" clId="Web-{5B9F1961-04CD-E02A-ECF7-B277EE52226A}" dt="2023-12-11T22:02:38.929" v="1743" actId="1076"/>
          <ac:spMkLst>
            <pc:docMk/>
            <pc:sldMk cId="2497603518" sldId="2145707406"/>
            <ac:spMk id="43" creationId="{7F65FD41-322A-4E9F-109C-CC17F325BE28}"/>
          </ac:spMkLst>
        </pc:spChg>
        <pc:spChg chg="mod">
          <ac:chgData name="Daniel Camilo Quintero Castro" userId="S::dquinter@minhacienda.gov.co::b7da32a9-5abd-4876-bc93-9f7f68b9902d" providerId="AD" clId="Web-{5B9F1961-04CD-E02A-ECF7-B277EE52226A}" dt="2023-12-11T22:01:58.522" v="1736" actId="14100"/>
          <ac:spMkLst>
            <pc:docMk/>
            <pc:sldMk cId="2497603518" sldId="2145707406"/>
            <ac:spMk id="45" creationId="{76AC306D-42A9-2A3D-3956-42237B354B30}"/>
          </ac:spMkLst>
        </pc:spChg>
      </pc:sldChg>
      <pc:sldChg chg="addSp delSp modSp add replId">
        <pc:chgData name="Daniel Camilo Quintero Castro" userId="S::dquinter@minhacienda.gov.co::b7da32a9-5abd-4876-bc93-9f7f68b9902d" providerId="AD" clId="Web-{5B9F1961-04CD-E02A-ECF7-B277EE52226A}" dt="2023-12-11T21:47:59.897" v="1360"/>
        <pc:sldMkLst>
          <pc:docMk/>
          <pc:sldMk cId="803433816" sldId="2145707419"/>
        </pc:sldMkLst>
        <pc:spChg chg="mod">
          <ac:chgData name="Daniel Camilo Quintero Castro" userId="S::dquinter@minhacienda.gov.co::b7da32a9-5abd-4876-bc93-9f7f68b9902d" providerId="AD" clId="Web-{5B9F1961-04CD-E02A-ECF7-B277EE52226A}" dt="2023-12-11T20:47:37.813" v="1" actId="20577"/>
          <ac:spMkLst>
            <pc:docMk/>
            <pc:sldMk cId="803433816" sldId="2145707419"/>
            <ac:spMk id="19" creationId="{010E61DA-CDCD-E940-B27B-1DA6FED0880D}"/>
          </ac:spMkLst>
        </pc:spChg>
        <pc:graphicFrameChg chg="add del mod modGraphic">
          <ac:chgData name="Daniel Camilo Quintero Castro" userId="S::dquinter@minhacienda.gov.co::b7da32a9-5abd-4876-bc93-9f7f68b9902d" providerId="AD" clId="Web-{5B9F1961-04CD-E02A-ECF7-B277EE52226A}" dt="2023-12-11T21:13:02.556" v="435"/>
          <ac:graphicFrameMkLst>
            <pc:docMk/>
            <pc:sldMk cId="803433816" sldId="2145707419"/>
            <ac:graphicFrameMk id="6" creationId="{7083CE52-4081-9F33-792C-72035CDB2160}"/>
          </ac:graphicFrameMkLst>
        </pc:graphicFrameChg>
        <pc:graphicFrameChg chg="mod modGraphic">
          <ac:chgData name="Daniel Camilo Quintero Castro" userId="S::dquinter@minhacienda.gov.co::b7da32a9-5abd-4876-bc93-9f7f68b9902d" providerId="AD" clId="Web-{5B9F1961-04CD-E02A-ECF7-B277EE52226A}" dt="2023-12-11T21:47:59.897" v="1360"/>
          <ac:graphicFrameMkLst>
            <pc:docMk/>
            <pc:sldMk cId="803433816" sldId="2145707419"/>
            <ac:graphicFrameMk id="20" creationId="{11FDC57D-4968-9B4F-AF92-47B0D54F76F0}"/>
          </ac:graphicFrameMkLst>
        </pc:graphicFrameChg>
      </pc:sldChg>
    </pc:docChg>
  </pc:docChgLst>
  <pc:docChgLst>
    <pc:chgData name="Martin Alfonso Quiñones Mogollon" userId="S::mquinone@minhacienda.gov.co::de771e80-576a-442a-a1f5-b3fa7af04210" providerId="AD" clId="Web-{CAECF79B-1A03-AAC3-38E8-60F634C2749A}"/>
    <pc:docChg chg="modSld">
      <pc:chgData name="Martin Alfonso Quiñones Mogollon" userId="S::mquinone@minhacienda.gov.co::de771e80-576a-442a-a1f5-b3fa7af04210" providerId="AD" clId="Web-{CAECF79B-1A03-AAC3-38E8-60F634C2749A}" dt="2023-12-07T15:51:29.039" v="4"/>
      <pc:docMkLst>
        <pc:docMk/>
      </pc:docMkLst>
      <pc:sldChg chg="modSp">
        <pc:chgData name="Martin Alfonso Quiñones Mogollon" userId="S::mquinone@minhacienda.gov.co::de771e80-576a-442a-a1f5-b3fa7af04210" providerId="AD" clId="Web-{CAECF79B-1A03-AAC3-38E8-60F634C2749A}" dt="2023-12-07T15:51:29.039" v="4"/>
        <pc:sldMkLst>
          <pc:docMk/>
          <pc:sldMk cId="2869360922" sldId="2145707401"/>
        </pc:sldMkLst>
        <pc:graphicFrameChg chg="mod modGraphic">
          <ac:chgData name="Martin Alfonso Quiñones Mogollon" userId="S::mquinone@minhacienda.gov.co::de771e80-576a-442a-a1f5-b3fa7af04210" providerId="AD" clId="Web-{CAECF79B-1A03-AAC3-38E8-60F634C2749A}" dt="2023-12-07T15:51:25.476" v="2"/>
          <ac:graphicFrameMkLst>
            <pc:docMk/>
            <pc:sldMk cId="2869360922" sldId="2145707401"/>
            <ac:graphicFrameMk id="20" creationId="{11FDC57D-4968-9B4F-AF92-47B0D54F76F0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CAECF79B-1A03-AAC3-38E8-60F634C2749A}" dt="2023-12-07T15:51:29.039" v="4"/>
          <ac:graphicFrameMkLst>
            <pc:docMk/>
            <pc:sldMk cId="2869360922" sldId="2145707401"/>
            <ac:graphicFrameMk id="22" creationId="{302C02E9-8DC9-7E45-BE98-3817D4F8C6EA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AECF79B-1A03-AAC3-38E8-60F634C2749A}" dt="2023-12-07T15:51:04.913" v="0" actId="1076"/>
        <pc:sldMkLst>
          <pc:docMk/>
          <pc:sldMk cId="2101839321" sldId="2145707407"/>
        </pc:sldMkLst>
        <pc:graphicFrameChg chg="mod">
          <ac:chgData name="Martin Alfonso Quiñones Mogollon" userId="S::mquinone@minhacienda.gov.co::de771e80-576a-442a-a1f5-b3fa7af04210" providerId="AD" clId="Web-{CAECF79B-1A03-AAC3-38E8-60F634C2749A}" dt="2023-12-07T15:51:04.913" v="0" actId="1076"/>
          <ac:graphicFrameMkLst>
            <pc:docMk/>
            <pc:sldMk cId="2101839321" sldId="2145707407"/>
            <ac:graphicFrameMk id="9" creationId="{549E5ADC-9D16-9A3E-2C87-48FD7C889728}"/>
          </ac:graphicFrameMkLst>
        </pc:graphicFrameChg>
      </pc:sldChg>
    </pc:docChg>
  </pc:docChgLst>
  <pc:docChgLst>
    <pc:chgData name="Henry Alexander Guerrero Galindo" userId="55cfc848-7b25-480c-9326-8b2220f1d7a5" providerId="ADAL" clId="{3E75E450-C9F8-427C-9D83-0FBB77E3F558}"/>
    <pc:docChg chg="undo custSel addSld delSld modSld">
      <pc:chgData name="Henry Alexander Guerrero Galindo" userId="55cfc848-7b25-480c-9326-8b2220f1d7a5" providerId="ADAL" clId="{3E75E450-C9F8-427C-9D83-0FBB77E3F558}" dt="2023-12-07T20:22:38.699" v="76" actId="47"/>
      <pc:docMkLst>
        <pc:docMk/>
      </pc:docMkLst>
      <pc:sldChg chg="modSp mod addCm modCm">
        <pc:chgData name="Henry Alexander Guerrero Galindo" userId="55cfc848-7b25-480c-9326-8b2220f1d7a5" providerId="ADAL" clId="{3E75E450-C9F8-427C-9D83-0FBB77E3F558}" dt="2023-12-07T20:07:39.939" v="19"/>
        <pc:sldMkLst>
          <pc:docMk/>
          <pc:sldMk cId="1001835093" sldId="2145707402"/>
        </pc:sldMkLst>
        <pc:graphicFrameChg chg="modGraphic">
          <ac:chgData name="Henry Alexander Guerrero Galindo" userId="55cfc848-7b25-480c-9326-8b2220f1d7a5" providerId="ADAL" clId="{3E75E450-C9F8-427C-9D83-0FBB77E3F558}" dt="2023-12-07T17:05:30.182" v="10" actId="6549"/>
          <ac:graphicFrameMkLst>
            <pc:docMk/>
            <pc:sldMk cId="1001835093" sldId="2145707402"/>
            <ac:graphicFrameMk id="3" creationId="{71520E18-9CB8-E7FE-ECE0-F84E770C4276}"/>
          </ac:graphicFrameMkLst>
        </pc:graphicFrameChg>
        <pc:graphicFrameChg chg="mod modGraphic">
          <ac:chgData name="Henry Alexander Guerrero Galindo" userId="55cfc848-7b25-480c-9326-8b2220f1d7a5" providerId="ADAL" clId="{3E75E450-C9F8-427C-9D83-0FBB77E3F558}" dt="2023-12-07T17:03:16.865" v="4"/>
          <ac:graphicFrameMkLst>
            <pc:docMk/>
            <pc:sldMk cId="1001835093" sldId="2145707402"/>
            <ac:graphicFrameMk id="20" creationId="{11FDC57D-4968-9B4F-AF92-47B0D54F76F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Henry Alexander Guerrero Galindo" userId="55cfc848-7b25-480c-9326-8b2220f1d7a5" providerId="ADAL" clId="{3E75E450-C9F8-427C-9D83-0FBB77E3F558}" dt="2023-12-07T20:06:29.367" v="18"/>
              <pc2:cmMkLst xmlns:pc2="http://schemas.microsoft.com/office/powerpoint/2019/9/main/command">
                <pc:docMk/>
                <pc:sldMk cId="1001835093" sldId="2145707402"/>
                <pc2:cmMk id="{11469474-9322-424A-B310-7CEFBCFD698D}"/>
              </pc2:cmMkLst>
            </pc226:cmChg>
            <pc226:cmChg xmlns:pc226="http://schemas.microsoft.com/office/powerpoint/2022/06/main/command" chg="add">
              <pc226:chgData name="Henry Alexander Guerrero Galindo" userId="55cfc848-7b25-480c-9326-8b2220f1d7a5" providerId="ADAL" clId="{3E75E450-C9F8-427C-9D83-0FBB77E3F558}" dt="2023-12-07T20:07:39.939" v="19"/>
              <pc2:cmMkLst xmlns:pc2="http://schemas.microsoft.com/office/powerpoint/2019/9/main/command">
                <pc:docMk/>
                <pc:sldMk cId="1001835093" sldId="2145707402"/>
                <pc2:cmMk id="{B0F39EDC-DBD1-42EC-9A2D-2FEDC94691CF}"/>
              </pc2:cmMkLst>
            </pc226:cmChg>
          </p:ext>
        </pc:extLst>
      </pc:sldChg>
      <pc:sldChg chg="modSp mod">
        <pc:chgData name="Henry Alexander Guerrero Galindo" userId="55cfc848-7b25-480c-9326-8b2220f1d7a5" providerId="ADAL" clId="{3E75E450-C9F8-427C-9D83-0FBB77E3F558}" dt="2023-12-07T20:04:11.361" v="16" actId="20577"/>
        <pc:sldMkLst>
          <pc:docMk/>
          <pc:sldMk cId="1384567476" sldId="2145707411"/>
        </pc:sldMkLst>
        <pc:spChg chg="mod">
          <ac:chgData name="Henry Alexander Guerrero Galindo" userId="55cfc848-7b25-480c-9326-8b2220f1d7a5" providerId="ADAL" clId="{3E75E450-C9F8-427C-9D83-0FBB77E3F558}" dt="2023-12-07T20:04:11.361" v="16" actId="20577"/>
          <ac:spMkLst>
            <pc:docMk/>
            <pc:sldMk cId="1384567476" sldId="2145707411"/>
            <ac:spMk id="2" creationId="{0A916DC7-E739-7CB4-B709-08E20618F6B8}"/>
          </ac:spMkLst>
        </pc:spChg>
      </pc:sldChg>
      <pc:sldChg chg="modSp mod">
        <pc:chgData name="Henry Alexander Guerrero Galindo" userId="55cfc848-7b25-480c-9326-8b2220f1d7a5" providerId="ADAL" clId="{3E75E450-C9F8-427C-9D83-0FBB77E3F558}" dt="2023-12-07T20:22:13.132" v="75" actId="21"/>
        <pc:sldMkLst>
          <pc:docMk/>
          <pc:sldMk cId="2592787152" sldId="2145707413"/>
        </pc:sldMkLst>
        <pc:graphicFrameChg chg="modGraphic">
          <ac:chgData name="Henry Alexander Guerrero Galindo" userId="55cfc848-7b25-480c-9326-8b2220f1d7a5" providerId="ADAL" clId="{3E75E450-C9F8-427C-9D83-0FBB77E3F558}" dt="2023-12-07T20:22:13.132" v="75" actId="21"/>
          <ac:graphicFrameMkLst>
            <pc:docMk/>
            <pc:sldMk cId="2592787152" sldId="2145707413"/>
            <ac:graphicFrameMk id="5" creationId="{F479DB1F-F518-28E7-F93A-A081272F9A64}"/>
          </ac:graphicFrameMkLst>
        </pc:graphicFrameChg>
      </pc:sldChg>
      <pc:sldChg chg="modSp del mod">
        <pc:chgData name="Henry Alexander Guerrero Galindo" userId="55cfc848-7b25-480c-9326-8b2220f1d7a5" providerId="ADAL" clId="{3E75E450-C9F8-427C-9D83-0FBB77E3F558}" dt="2023-12-07T20:22:38.699" v="76" actId="47"/>
        <pc:sldMkLst>
          <pc:docMk/>
          <pc:sldMk cId="3223788245" sldId="2145707414"/>
        </pc:sldMkLst>
        <pc:graphicFrameChg chg="modGraphic">
          <ac:chgData name="Henry Alexander Guerrero Galindo" userId="55cfc848-7b25-480c-9326-8b2220f1d7a5" providerId="ADAL" clId="{3E75E450-C9F8-427C-9D83-0FBB77E3F558}" dt="2023-12-07T20:09:43.822" v="72" actId="6549"/>
          <ac:graphicFrameMkLst>
            <pc:docMk/>
            <pc:sldMk cId="3223788245" sldId="2145707414"/>
            <ac:graphicFrameMk id="5" creationId="{F479DB1F-F518-28E7-F93A-A081272F9A64}"/>
          </ac:graphicFrameMkLst>
        </pc:graphicFrameChg>
      </pc:sldChg>
      <pc:sldChg chg="add">
        <pc:chgData name="Henry Alexander Guerrero Galindo" userId="55cfc848-7b25-480c-9326-8b2220f1d7a5" providerId="ADAL" clId="{3E75E450-C9F8-427C-9D83-0FBB77E3F558}" dt="2023-12-07T20:21:54.981" v="73"/>
        <pc:sldMkLst>
          <pc:docMk/>
          <pc:sldMk cId="15139751" sldId="2145707418"/>
        </pc:sldMkLst>
      </pc:sldChg>
    </pc:docChg>
  </pc:docChgLst>
  <pc:docChgLst>
    <pc:chgData name="Martin Alfonso Quiñones Mogollon" userId="S::mquinone@minhacienda.gov.co::de771e80-576a-442a-a1f5-b3fa7af04210" providerId="AD" clId="Web-{A698D2CD-B9C8-D8E8-9881-C88A56A8783E}"/>
    <pc:docChg chg="modSld">
      <pc:chgData name="Martin Alfonso Quiñones Mogollon" userId="S::mquinone@minhacienda.gov.co::de771e80-576a-442a-a1f5-b3fa7af04210" providerId="AD" clId="Web-{A698D2CD-B9C8-D8E8-9881-C88A56A8783E}" dt="2023-12-11T21:15:14.237" v="1"/>
      <pc:docMkLst>
        <pc:docMk/>
      </pc:docMkLst>
      <pc:sldChg chg="modSp">
        <pc:chgData name="Martin Alfonso Quiñones Mogollon" userId="S::mquinone@minhacienda.gov.co::de771e80-576a-442a-a1f5-b3fa7af04210" providerId="AD" clId="Web-{A698D2CD-B9C8-D8E8-9881-C88A56A8783E}" dt="2023-12-11T21:15:14.237" v="1"/>
        <pc:sldMkLst>
          <pc:docMk/>
          <pc:sldMk cId="803433816" sldId="2145707419"/>
        </pc:sldMkLst>
        <pc:graphicFrameChg chg="mod modGraphic">
          <ac:chgData name="Martin Alfonso Quiñones Mogollon" userId="S::mquinone@minhacienda.gov.co::de771e80-576a-442a-a1f5-b3fa7af04210" providerId="AD" clId="Web-{A698D2CD-B9C8-D8E8-9881-C88A56A8783E}" dt="2023-12-11T21:15:14.237" v="1"/>
          <ac:graphicFrameMkLst>
            <pc:docMk/>
            <pc:sldMk cId="803433816" sldId="2145707419"/>
            <ac:graphicFrameMk id="20" creationId="{11FDC57D-4968-9B4F-AF92-47B0D54F76F0}"/>
          </ac:graphicFrameMkLst>
        </pc:graphicFrameChg>
      </pc:sldChg>
    </pc:docChg>
  </pc:docChgLst>
  <pc:docChgLst>
    <pc:chgData name="Martin Alfonso Quiñones Mogollon" userId="S::mquinone@minhacienda.gov.co::de771e80-576a-442a-a1f5-b3fa7af04210" providerId="AD" clId="Web-{BC0B309A-1C4C-EFDC-AC3C-7E27743C0314}"/>
    <pc:docChg chg="modSld">
      <pc:chgData name="Martin Alfonso Quiñones Mogollon" userId="S::mquinone@minhacienda.gov.co::de771e80-576a-442a-a1f5-b3fa7af04210" providerId="AD" clId="Web-{BC0B309A-1C4C-EFDC-AC3C-7E27743C0314}" dt="2023-12-07T15:48:00.193" v="57" actId="1076"/>
      <pc:docMkLst>
        <pc:docMk/>
      </pc:docMkLst>
      <pc:sldChg chg="modSp">
        <pc:chgData name="Martin Alfonso Quiñones Mogollon" userId="S::mquinone@minhacienda.gov.co::de771e80-576a-442a-a1f5-b3fa7af04210" providerId="AD" clId="Web-{BC0B309A-1C4C-EFDC-AC3C-7E27743C0314}" dt="2023-12-07T15:48:00.193" v="57" actId="1076"/>
        <pc:sldMkLst>
          <pc:docMk/>
          <pc:sldMk cId="38446320" sldId="1125"/>
        </pc:sldMkLst>
        <pc:spChg chg="mod">
          <ac:chgData name="Martin Alfonso Quiñones Mogollon" userId="S::mquinone@minhacienda.gov.co::de771e80-576a-442a-a1f5-b3fa7af04210" providerId="AD" clId="Web-{BC0B309A-1C4C-EFDC-AC3C-7E27743C0314}" dt="2023-12-07T15:48:00.193" v="57" actId="1076"/>
          <ac:spMkLst>
            <pc:docMk/>
            <pc:sldMk cId="38446320" sldId="1125"/>
            <ac:spMk id="60" creationId="{503C3D28-BD4D-9E32-FC5C-C61CD7E3E611}"/>
          </ac:spMkLst>
        </pc:spChg>
        <pc:grpChg chg="mod">
          <ac:chgData name="Martin Alfonso Quiñones Mogollon" userId="S::mquinone@minhacienda.gov.co::de771e80-576a-442a-a1f5-b3fa7af04210" providerId="AD" clId="Web-{BC0B309A-1C4C-EFDC-AC3C-7E27743C0314}" dt="2023-12-07T15:47:55.428" v="56" actId="1076"/>
          <ac:grpSpMkLst>
            <pc:docMk/>
            <pc:sldMk cId="38446320" sldId="1125"/>
            <ac:grpSpMk id="2" creationId="{816A86FA-A95E-E75F-E034-6C4B6B167814}"/>
          </ac:grpSpMkLst>
        </pc:grpChg>
      </pc:sldChg>
      <pc:sldChg chg="addSp delSp modSp">
        <pc:chgData name="Martin Alfonso Quiñones Mogollon" userId="S::mquinone@minhacienda.gov.co::de771e80-576a-442a-a1f5-b3fa7af04210" providerId="AD" clId="Web-{BC0B309A-1C4C-EFDC-AC3C-7E27743C0314}" dt="2023-12-07T15:47:17.130" v="48" actId="1076"/>
        <pc:sldMkLst>
          <pc:docMk/>
          <pc:sldMk cId="2101839321" sldId="2145707407"/>
        </pc:sldMkLst>
        <pc:spChg chg="add mod">
          <ac:chgData name="Martin Alfonso Quiñones Mogollon" userId="S::mquinone@minhacienda.gov.co::de771e80-576a-442a-a1f5-b3fa7af04210" providerId="AD" clId="Web-{BC0B309A-1C4C-EFDC-AC3C-7E27743C0314}" dt="2023-12-07T15:47:17.130" v="48" actId="1076"/>
          <ac:spMkLst>
            <pc:docMk/>
            <pc:sldMk cId="2101839321" sldId="2145707407"/>
            <ac:spMk id="7" creationId="{010846CA-006E-4EB9-20D0-95724023306F}"/>
          </ac:spMkLst>
        </pc:spChg>
        <pc:spChg chg="mod">
          <ac:chgData name="Martin Alfonso Quiñones Mogollon" userId="S::mquinone@minhacienda.gov.co::de771e80-576a-442a-a1f5-b3fa7af04210" providerId="AD" clId="Web-{BC0B309A-1C4C-EFDC-AC3C-7E27743C0314}" dt="2023-12-07T15:46:16.863" v="15" actId="14100"/>
          <ac:spMkLst>
            <pc:docMk/>
            <pc:sldMk cId="2101839321" sldId="2145707407"/>
            <ac:spMk id="10" creationId="{88978069-B839-B5F1-5EE3-CFA661F2D588}"/>
          </ac:spMkLst>
        </pc:spChg>
        <pc:spChg chg="mod">
          <ac:chgData name="Martin Alfonso Quiñones Mogollon" userId="S::mquinone@minhacienda.gov.co::de771e80-576a-442a-a1f5-b3fa7af04210" providerId="AD" clId="Web-{BC0B309A-1C4C-EFDC-AC3C-7E27743C0314}" dt="2023-12-07T15:46:36.160" v="26" actId="1076"/>
          <ac:spMkLst>
            <pc:docMk/>
            <pc:sldMk cId="2101839321" sldId="2145707407"/>
            <ac:spMk id="11" creationId="{6A3DE855-CEC0-F68F-4EBB-F0DD4FFDFDB4}"/>
          </ac:spMkLst>
        </pc:spChg>
        <pc:spChg chg="del mod">
          <ac:chgData name="Martin Alfonso Quiñones Mogollon" userId="S::mquinone@minhacienda.gov.co::de771e80-576a-442a-a1f5-b3fa7af04210" providerId="AD" clId="Web-{BC0B309A-1C4C-EFDC-AC3C-7E27743C0314}" dt="2023-12-07T15:46:52.160" v="31"/>
          <ac:spMkLst>
            <pc:docMk/>
            <pc:sldMk cId="2101839321" sldId="2145707407"/>
            <ac:spMk id="12" creationId="{A2C76079-DB92-4424-7BD6-7F200E218A5E}"/>
          </ac:spMkLst>
        </pc:spChg>
        <pc:picChg chg="mod">
          <ac:chgData name="Martin Alfonso Quiñones Mogollon" userId="S::mquinone@minhacienda.gov.co::de771e80-576a-442a-a1f5-b3fa7af04210" providerId="AD" clId="Web-{BC0B309A-1C4C-EFDC-AC3C-7E27743C0314}" dt="2023-12-07T15:46:48.238" v="30" actId="1076"/>
          <ac:picMkLst>
            <pc:docMk/>
            <pc:sldMk cId="2101839321" sldId="2145707407"/>
            <ac:picMk id="3" creationId="{5F72C0E5-01F5-3551-7BB9-339FF671CC47}"/>
          </ac:picMkLst>
        </pc:picChg>
        <pc:picChg chg="mod">
          <ac:chgData name="Martin Alfonso Quiñones Mogollon" userId="S::mquinone@minhacienda.gov.co::de771e80-576a-442a-a1f5-b3fa7af04210" providerId="AD" clId="Web-{BC0B309A-1C4C-EFDC-AC3C-7E27743C0314}" dt="2023-12-07T15:46:44.348" v="29" actId="1076"/>
          <ac:picMkLst>
            <pc:docMk/>
            <pc:sldMk cId="2101839321" sldId="2145707407"/>
            <ac:picMk id="8" creationId="{4F928111-5FD2-95F9-7A3C-6688755B4213}"/>
          </ac:picMkLst>
        </pc:picChg>
      </pc:sldChg>
      <pc:sldChg chg="addSp delSp modSp">
        <pc:chgData name="Martin Alfonso Quiñones Mogollon" userId="S::mquinone@minhacienda.gov.co::de771e80-576a-442a-a1f5-b3fa7af04210" providerId="AD" clId="Web-{BC0B309A-1C4C-EFDC-AC3C-7E27743C0314}" dt="2023-12-07T15:45:39.909" v="8" actId="1076"/>
        <pc:sldMkLst>
          <pc:docMk/>
          <pc:sldMk cId="401843003" sldId="2145707415"/>
        </pc:sldMkLst>
        <pc:picChg chg="add del mod">
          <ac:chgData name="Martin Alfonso Quiñones Mogollon" userId="S::mquinone@minhacienda.gov.co::de771e80-576a-442a-a1f5-b3fa7af04210" providerId="AD" clId="Web-{BC0B309A-1C4C-EFDC-AC3C-7E27743C0314}" dt="2023-12-07T15:45:17.236" v="5"/>
          <ac:picMkLst>
            <pc:docMk/>
            <pc:sldMk cId="401843003" sldId="2145707415"/>
            <ac:picMk id="2" creationId="{3169849B-0893-4C64-0CC0-704459ED67D2}"/>
          </ac:picMkLst>
        </pc:picChg>
        <pc:picChg chg="add mod">
          <ac:chgData name="Martin Alfonso Quiñones Mogollon" userId="S::mquinone@minhacienda.gov.co::de771e80-576a-442a-a1f5-b3fa7af04210" providerId="AD" clId="Web-{BC0B309A-1C4C-EFDC-AC3C-7E27743C0314}" dt="2023-12-07T15:45:39.909" v="8" actId="1076"/>
          <ac:picMkLst>
            <pc:docMk/>
            <pc:sldMk cId="401843003" sldId="2145707415"/>
            <ac:picMk id="3" creationId="{09A553B9-D38D-474C-3E41-2329EC2172BB}"/>
          </ac:picMkLst>
        </pc:picChg>
      </pc:sldChg>
    </pc:docChg>
  </pc:docChgLst>
  <pc:docChgLst>
    <pc:chgData name="Martin Alfonso Quiñones Mogollon" userId="de771e80-576a-442a-a1f5-b3fa7af04210" providerId="ADAL" clId="{3E553564-53F6-42C7-8A76-2CA727959D48}"/>
    <pc:docChg chg="custSel modSld">
      <pc:chgData name="Martin Alfonso Quiñones Mogollon" userId="de771e80-576a-442a-a1f5-b3fa7af04210" providerId="ADAL" clId="{3E553564-53F6-42C7-8A76-2CA727959D48}" dt="2023-12-13T20:37:29.471" v="8" actId="20577"/>
      <pc:docMkLst>
        <pc:docMk/>
      </pc:docMkLst>
      <pc:sldChg chg="delSp mod">
        <pc:chgData name="Martin Alfonso Quiñones Mogollon" userId="de771e80-576a-442a-a1f5-b3fa7af04210" providerId="ADAL" clId="{3E553564-53F6-42C7-8A76-2CA727959D48}" dt="2023-12-12T00:24:43.057" v="3" actId="478"/>
        <pc:sldMkLst>
          <pc:docMk/>
          <pc:sldMk cId="2869360922" sldId="2145707401"/>
        </pc:sldMkLst>
        <pc:grpChg chg="del">
          <ac:chgData name="Martin Alfonso Quiñones Mogollon" userId="de771e80-576a-442a-a1f5-b3fa7af04210" providerId="ADAL" clId="{3E553564-53F6-42C7-8A76-2CA727959D48}" dt="2023-12-12T00:24:43.057" v="3" actId="478"/>
          <ac:grpSpMkLst>
            <pc:docMk/>
            <pc:sldMk cId="2869360922" sldId="2145707401"/>
            <ac:grpSpMk id="29" creationId="{22775103-32D8-6244-B8F2-BF7A2C69AF32}"/>
          </ac:grpSpMkLst>
        </pc:grpChg>
      </pc:sldChg>
      <pc:sldChg chg="delSp modSp mod">
        <pc:chgData name="Martin Alfonso Quiñones Mogollon" userId="de771e80-576a-442a-a1f5-b3fa7af04210" providerId="ADAL" clId="{3E553564-53F6-42C7-8A76-2CA727959D48}" dt="2023-12-13T20:37:29.471" v="8" actId="20577"/>
        <pc:sldMkLst>
          <pc:docMk/>
          <pc:sldMk cId="453018025" sldId="2145707403"/>
        </pc:sldMkLst>
        <pc:grpChg chg="del">
          <ac:chgData name="Martin Alfonso Quiñones Mogollon" userId="de771e80-576a-442a-a1f5-b3fa7af04210" providerId="ADAL" clId="{3E553564-53F6-42C7-8A76-2CA727959D48}" dt="2023-12-12T00:24:44.784" v="4" actId="478"/>
          <ac:grpSpMkLst>
            <pc:docMk/>
            <pc:sldMk cId="453018025" sldId="2145707403"/>
            <ac:grpSpMk id="27" creationId="{47A78F47-8A61-3A81-4A8D-FD306D2CDC56}"/>
          </ac:grpSpMkLst>
        </pc:grpChg>
        <pc:graphicFrameChg chg="modGraphic">
          <ac:chgData name="Martin Alfonso Quiñones Mogollon" userId="de771e80-576a-442a-a1f5-b3fa7af04210" providerId="ADAL" clId="{3E553564-53F6-42C7-8A76-2CA727959D48}" dt="2023-12-13T20:37:29.471" v="8" actId="20577"/>
          <ac:graphicFrameMkLst>
            <pc:docMk/>
            <pc:sldMk cId="453018025" sldId="2145707403"/>
            <ac:graphicFrameMk id="20" creationId="{11FDC57D-4968-9B4F-AF92-47B0D54F76F0}"/>
          </ac:graphicFrameMkLst>
        </pc:graphicFrameChg>
      </pc:sldChg>
      <pc:sldChg chg="delSp mod">
        <pc:chgData name="Martin Alfonso Quiñones Mogollon" userId="de771e80-576a-442a-a1f5-b3fa7af04210" providerId="ADAL" clId="{3E553564-53F6-42C7-8A76-2CA727959D48}" dt="2023-12-12T00:24:33.327" v="1" actId="478"/>
        <pc:sldMkLst>
          <pc:docMk/>
          <pc:sldMk cId="1384567476" sldId="2145707411"/>
        </pc:sldMkLst>
        <pc:grpChg chg="del">
          <ac:chgData name="Martin Alfonso Quiñones Mogollon" userId="de771e80-576a-442a-a1f5-b3fa7af04210" providerId="ADAL" clId="{3E553564-53F6-42C7-8A76-2CA727959D48}" dt="2023-12-12T00:24:33.327" v="1" actId="478"/>
          <ac:grpSpMkLst>
            <pc:docMk/>
            <pc:sldMk cId="1384567476" sldId="2145707411"/>
            <ac:grpSpMk id="27" creationId="{47A78F47-8A61-3A81-4A8D-FD306D2CDC56}"/>
          </ac:grpSpMkLst>
        </pc:grpChg>
      </pc:sldChg>
      <pc:sldChg chg="delSp mod">
        <pc:chgData name="Martin Alfonso Quiñones Mogollon" userId="de771e80-576a-442a-a1f5-b3fa7af04210" providerId="ADAL" clId="{3E553564-53F6-42C7-8A76-2CA727959D48}" dt="2023-12-12T00:24:36.541" v="2" actId="478"/>
        <pc:sldMkLst>
          <pc:docMk/>
          <pc:sldMk cId="2592787152" sldId="2145707413"/>
        </pc:sldMkLst>
        <pc:grpChg chg="del">
          <ac:chgData name="Martin Alfonso Quiñones Mogollon" userId="de771e80-576a-442a-a1f5-b3fa7af04210" providerId="ADAL" clId="{3E553564-53F6-42C7-8A76-2CA727959D48}" dt="2023-12-12T00:24:36.541" v="2" actId="478"/>
          <ac:grpSpMkLst>
            <pc:docMk/>
            <pc:sldMk cId="2592787152" sldId="2145707413"/>
            <ac:grpSpMk id="27" creationId="{47A78F47-8A61-3A81-4A8D-FD306D2CDC56}"/>
          </ac:grpSpMkLst>
        </pc:grpChg>
      </pc:sldChg>
      <pc:sldChg chg="delSp mod">
        <pc:chgData name="Martin Alfonso Quiñones Mogollon" userId="de771e80-576a-442a-a1f5-b3fa7af04210" providerId="ADAL" clId="{3E553564-53F6-42C7-8A76-2CA727959D48}" dt="2023-12-12T00:24:50.119" v="6" actId="478"/>
        <pc:sldMkLst>
          <pc:docMk/>
          <pc:sldMk cId="3465670356" sldId="2145707417"/>
        </pc:sldMkLst>
        <pc:grpChg chg="del">
          <ac:chgData name="Martin Alfonso Quiñones Mogollon" userId="de771e80-576a-442a-a1f5-b3fa7af04210" providerId="ADAL" clId="{3E553564-53F6-42C7-8A76-2CA727959D48}" dt="2023-12-12T00:24:50.119" v="6" actId="478"/>
          <ac:grpSpMkLst>
            <pc:docMk/>
            <pc:sldMk cId="3465670356" sldId="2145707417"/>
            <ac:grpSpMk id="27" creationId="{47A78F47-8A61-3A81-4A8D-FD306D2CDC56}"/>
          </ac:grpSpMkLst>
        </pc:grpChg>
      </pc:sldChg>
      <pc:sldChg chg="delSp mod">
        <pc:chgData name="Martin Alfonso Quiñones Mogollon" userId="de771e80-576a-442a-a1f5-b3fa7af04210" providerId="ADAL" clId="{3E553564-53F6-42C7-8A76-2CA727959D48}" dt="2023-12-12T00:24:48.350" v="5" actId="478"/>
        <pc:sldMkLst>
          <pc:docMk/>
          <pc:sldMk cId="15139751" sldId="2145707418"/>
        </pc:sldMkLst>
        <pc:grpChg chg="del">
          <ac:chgData name="Martin Alfonso Quiñones Mogollon" userId="de771e80-576a-442a-a1f5-b3fa7af04210" providerId="ADAL" clId="{3E553564-53F6-42C7-8A76-2CA727959D48}" dt="2023-12-12T00:24:48.350" v="5" actId="478"/>
          <ac:grpSpMkLst>
            <pc:docMk/>
            <pc:sldMk cId="15139751" sldId="2145707418"/>
            <ac:grpSpMk id="27" creationId="{47A78F47-8A61-3A81-4A8D-FD306D2CDC56}"/>
          </ac:grpSpMkLst>
        </pc:grpChg>
      </pc:sldChg>
      <pc:sldChg chg="delSp mod">
        <pc:chgData name="Martin Alfonso Quiñones Mogollon" userId="de771e80-576a-442a-a1f5-b3fa7af04210" providerId="ADAL" clId="{3E553564-53F6-42C7-8A76-2CA727959D48}" dt="2023-12-12T00:24:26.507" v="0" actId="478"/>
        <pc:sldMkLst>
          <pc:docMk/>
          <pc:sldMk cId="803433816" sldId="2145707419"/>
        </pc:sldMkLst>
        <pc:grpChg chg="del">
          <ac:chgData name="Martin Alfonso Quiñones Mogollon" userId="de771e80-576a-442a-a1f5-b3fa7af04210" providerId="ADAL" clId="{3E553564-53F6-42C7-8A76-2CA727959D48}" dt="2023-12-12T00:24:26.507" v="0" actId="478"/>
          <ac:grpSpMkLst>
            <pc:docMk/>
            <pc:sldMk cId="803433816" sldId="2145707419"/>
            <ac:grpSpMk id="27" creationId="{47A78F47-8A61-3A81-4A8D-FD306D2CDC56}"/>
          </ac:grpSpMkLst>
        </pc:grpChg>
      </pc:sldChg>
    </pc:docChg>
  </pc:docChgLst>
  <pc:docChgLst>
    <pc:chgData name="Martin Alfonso Quiñones Mogollon" userId="S::mquinone@minhacienda.gov.co::de771e80-576a-442a-a1f5-b3fa7af04210" providerId="AD" clId="Web-{F900BACB-C70E-D8E1-77EE-5F49EC25E59D}"/>
    <pc:docChg chg="modSld">
      <pc:chgData name="Martin Alfonso Quiñones Mogollon" userId="S::mquinone@minhacienda.gov.co::de771e80-576a-442a-a1f5-b3fa7af04210" providerId="AD" clId="Web-{F900BACB-C70E-D8E1-77EE-5F49EC25E59D}" dt="2023-12-07T15:57:39.140" v="0" actId="1076"/>
      <pc:docMkLst>
        <pc:docMk/>
      </pc:docMkLst>
      <pc:sldChg chg="modSp">
        <pc:chgData name="Martin Alfonso Quiñones Mogollon" userId="S::mquinone@minhacienda.gov.co::de771e80-576a-442a-a1f5-b3fa7af04210" providerId="AD" clId="Web-{F900BACB-C70E-D8E1-77EE-5F49EC25E59D}" dt="2023-12-07T15:57:39.140" v="0" actId="1076"/>
        <pc:sldMkLst>
          <pc:docMk/>
          <pc:sldMk cId="2869360922" sldId="2145707401"/>
        </pc:sldMkLst>
        <pc:graphicFrameChg chg="mod">
          <ac:chgData name="Martin Alfonso Quiñones Mogollon" userId="S::mquinone@minhacienda.gov.co::de771e80-576a-442a-a1f5-b3fa7af04210" providerId="AD" clId="Web-{F900BACB-C70E-D8E1-77EE-5F49EC25E59D}" dt="2023-12-07T15:57:39.140" v="0" actId="1076"/>
          <ac:graphicFrameMkLst>
            <pc:docMk/>
            <pc:sldMk cId="2869360922" sldId="2145707401"/>
            <ac:graphicFrameMk id="20" creationId="{11FDC57D-4968-9B4F-AF92-47B0D54F76F0}"/>
          </ac:graphicFrameMkLst>
        </pc:graphicFrameChg>
      </pc:sldChg>
    </pc:docChg>
  </pc:docChgLst>
  <pc:docChgLst>
    <pc:chgData name="Magda Mariana Aya Guerrero" userId="9878c8c4-7c9c-4121-89ff-eb9931acd63d" providerId="ADAL" clId="{908C1801-155C-47C4-9059-8F5E60B01A0A}"/>
    <pc:docChg chg="custSel modSld">
      <pc:chgData name="Magda Mariana Aya Guerrero" userId="9878c8c4-7c9c-4121-89ff-eb9931acd63d" providerId="ADAL" clId="{908C1801-155C-47C4-9059-8F5E60B01A0A}" dt="2023-12-07T21:16:16.551" v="368"/>
      <pc:docMkLst>
        <pc:docMk/>
      </pc:docMkLst>
      <pc:sldChg chg="modSp mod">
        <pc:chgData name="Magda Mariana Aya Guerrero" userId="9878c8c4-7c9c-4121-89ff-eb9931acd63d" providerId="ADAL" clId="{908C1801-155C-47C4-9059-8F5E60B01A0A}" dt="2023-12-07T21:12:19.773" v="338" actId="20577"/>
        <pc:sldMkLst>
          <pc:docMk/>
          <pc:sldMk cId="38446320" sldId="1125"/>
        </pc:sldMkLst>
        <pc:graphicFrameChg chg="modGraphic">
          <ac:chgData name="Magda Mariana Aya Guerrero" userId="9878c8c4-7c9c-4121-89ff-eb9931acd63d" providerId="ADAL" clId="{908C1801-155C-47C4-9059-8F5E60B01A0A}" dt="2023-12-07T21:12:19.773" v="338" actId="20577"/>
          <ac:graphicFrameMkLst>
            <pc:docMk/>
            <pc:sldMk cId="38446320" sldId="1125"/>
            <ac:graphicFrameMk id="7" creationId="{00000000-0000-0000-0000-000000000000}"/>
          </ac:graphicFrameMkLst>
        </pc:graphicFrameChg>
      </pc:sldChg>
      <pc:sldChg chg="modSp mod">
        <pc:chgData name="Magda Mariana Aya Guerrero" userId="9878c8c4-7c9c-4121-89ff-eb9931acd63d" providerId="ADAL" clId="{908C1801-155C-47C4-9059-8F5E60B01A0A}" dt="2023-12-07T20:17:11.216" v="45" actId="20577"/>
        <pc:sldMkLst>
          <pc:docMk/>
          <pc:sldMk cId="1506391933" sldId="2145707400"/>
        </pc:sldMkLst>
        <pc:spChg chg="mod">
          <ac:chgData name="Magda Mariana Aya Guerrero" userId="9878c8c4-7c9c-4121-89ff-eb9931acd63d" providerId="ADAL" clId="{908C1801-155C-47C4-9059-8F5E60B01A0A}" dt="2023-12-07T20:17:11.216" v="45" actId="20577"/>
          <ac:spMkLst>
            <pc:docMk/>
            <pc:sldMk cId="1506391933" sldId="2145707400"/>
            <ac:spMk id="3" creationId="{988198CF-2B26-684E-845F-F8B64ECCF801}"/>
          </ac:spMkLst>
        </pc:spChg>
      </pc:sldChg>
      <pc:sldChg chg="addCm">
        <pc:chgData name="Magda Mariana Aya Guerrero" userId="9878c8c4-7c9c-4121-89ff-eb9931acd63d" providerId="ADAL" clId="{908C1801-155C-47C4-9059-8F5E60B01A0A}" dt="2023-12-07T20:56:37.417" v="52"/>
        <pc:sldMkLst>
          <pc:docMk/>
          <pc:sldMk cId="1001835093" sldId="21457074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gda Mariana Aya Guerrero" userId="9878c8c4-7c9c-4121-89ff-eb9931acd63d" providerId="ADAL" clId="{908C1801-155C-47C4-9059-8F5E60B01A0A}" dt="2023-12-07T20:56:37.417" v="52"/>
              <pc2:cmMkLst xmlns:pc2="http://schemas.microsoft.com/office/powerpoint/2019/9/main/command">
                <pc:docMk/>
                <pc:sldMk cId="1001835093" sldId="2145707402"/>
                <pc2:cmMk id="{CAE2AB71-755C-405B-B2E6-5E72A62DE5A1}"/>
              </pc2:cmMkLst>
            </pc226:cmChg>
          </p:ext>
        </pc:extLst>
      </pc:sldChg>
      <pc:sldChg chg="modSp mod">
        <pc:chgData name="Magda Mariana Aya Guerrero" userId="9878c8c4-7c9c-4121-89ff-eb9931acd63d" providerId="ADAL" clId="{908C1801-155C-47C4-9059-8F5E60B01A0A}" dt="2023-12-07T20:18:50.094" v="51" actId="20577"/>
        <pc:sldMkLst>
          <pc:docMk/>
          <pc:sldMk cId="2101839321" sldId="2145707407"/>
        </pc:sldMkLst>
        <pc:spChg chg="mod">
          <ac:chgData name="Magda Mariana Aya Guerrero" userId="9878c8c4-7c9c-4121-89ff-eb9931acd63d" providerId="ADAL" clId="{908C1801-155C-47C4-9059-8F5E60B01A0A}" dt="2023-12-07T20:18:50.094" v="51" actId="20577"/>
          <ac:spMkLst>
            <pc:docMk/>
            <pc:sldMk cId="2101839321" sldId="2145707407"/>
            <ac:spMk id="11" creationId="{6A3DE855-CEC0-F68F-4EBB-F0DD4FFDFDB4}"/>
          </ac:spMkLst>
        </pc:spChg>
      </pc:sldChg>
      <pc:sldChg chg="modSp mod">
        <pc:chgData name="Magda Mariana Aya Guerrero" userId="9878c8c4-7c9c-4121-89ff-eb9931acd63d" providerId="ADAL" clId="{908C1801-155C-47C4-9059-8F5E60B01A0A}" dt="2023-12-07T21:13:55.161" v="341" actId="20577"/>
        <pc:sldMkLst>
          <pc:docMk/>
          <pc:sldMk cId="3465670356" sldId="2145707417"/>
        </pc:sldMkLst>
        <pc:graphicFrameChg chg="modGraphic">
          <ac:chgData name="Magda Mariana Aya Guerrero" userId="9878c8c4-7c9c-4121-89ff-eb9931acd63d" providerId="ADAL" clId="{908C1801-155C-47C4-9059-8F5E60B01A0A}" dt="2023-12-07T21:13:55.161" v="341" actId="20577"/>
          <ac:graphicFrameMkLst>
            <pc:docMk/>
            <pc:sldMk cId="3465670356" sldId="2145707417"/>
            <ac:graphicFrameMk id="20" creationId="{11FDC57D-4968-9B4F-AF92-47B0D54F76F0}"/>
          </ac:graphicFrameMkLst>
        </pc:graphicFrameChg>
      </pc:sldChg>
      <pc:sldChg chg="modSp mod addCm">
        <pc:chgData name="Magda Mariana Aya Guerrero" userId="9878c8c4-7c9c-4121-89ff-eb9931acd63d" providerId="ADAL" clId="{908C1801-155C-47C4-9059-8F5E60B01A0A}" dt="2023-12-07T21:16:16.551" v="368"/>
        <pc:sldMkLst>
          <pc:docMk/>
          <pc:sldMk cId="15139751" sldId="2145707418"/>
        </pc:sldMkLst>
        <pc:graphicFrameChg chg="modGraphic">
          <ac:chgData name="Magda Mariana Aya Guerrero" userId="9878c8c4-7c9c-4121-89ff-eb9931acd63d" providerId="ADAL" clId="{908C1801-155C-47C4-9059-8F5E60B01A0A}" dt="2023-12-07T21:15:29.743" v="367" actId="20577"/>
          <ac:graphicFrameMkLst>
            <pc:docMk/>
            <pc:sldMk cId="15139751" sldId="2145707418"/>
            <ac:graphicFrameMk id="20" creationId="{11FDC57D-4968-9B4F-AF92-47B0D54F76F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gda Mariana Aya Guerrero" userId="9878c8c4-7c9c-4121-89ff-eb9931acd63d" providerId="ADAL" clId="{908C1801-155C-47C4-9059-8F5E60B01A0A}" dt="2023-12-07T21:16:16.551" v="368"/>
              <pc2:cmMkLst xmlns:pc2="http://schemas.microsoft.com/office/powerpoint/2019/9/main/command">
                <pc:docMk/>
                <pc:sldMk cId="15139751" sldId="2145707418"/>
                <pc2:cmMk id="{595555ED-2A1A-4C82-A8FF-D4B8E36DCD27}"/>
              </pc2:cmMkLst>
            </pc226:cmChg>
          </p:ext>
        </pc:extLst>
      </pc:sldChg>
    </pc:docChg>
  </pc:docChgLst>
  <pc:docChgLst>
    <pc:chgData name="Martin Alfonso Quiñones Mogollon" userId="de771e80-576a-442a-a1f5-b3fa7af04210" providerId="ADAL" clId="{1C2A9381-4911-49B8-8BB7-5B0392793123}"/>
    <pc:docChg chg="delSld">
      <pc:chgData name="Martin Alfonso Quiñones Mogollon" userId="de771e80-576a-442a-a1f5-b3fa7af04210" providerId="ADAL" clId="{1C2A9381-4911-49B8-8BB7-5B0392793123}" dt="2023-12-19T19:00:29.430" v="1" actId="47"/>
      <pc:docMkLst>
        <pc:docMk/>
      </pc:docMkLst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38446320" sldId="1125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3747027899" sldId="2145707336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618533917" sldId="2145707399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1506391933" sldId="2145707400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2869360922" sldId="2145707401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1001835093" sldId="2145707402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453018025" sldId="2145707403"/>
        </pc:sldMkLst>
      </pc:sldChg>
      <pc:sldChg chg="del">
        <pc:chgData name="Martin Alfonso Quiñones Mogollon" userId="de771e80-576a-442a-a1f5-b3fa7af04210" providerId="ADAL" clId="{1C2A9381-4911-49B8-8BB7-5B0392793123}" dt="2023-12-19T19:00:29.430" v="1" actId="47"/>
        <pc:sldMkLst>
          <pc:docMk/>
          <pc:sldMk cId="983787857" sldId="2145707405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2101839321" sldId="2145707407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441286812" sldId="2145707409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1384567476" sldId="2145707411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2592787152" sldId="2145707413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401843003" sldId="2145707415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3465670356" sldId="2145707417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15139751" sldId="2145707418"/>
        </pc:sldMkLst>
      </pc:sldChg>
      <pc:sldChg chg="del">
        <pc:chgData name="Martin Alfonso Quiñones Mogollon" userId="de771e80-576a-442a-a1f5-b3fa7af04210" providerId="ADAL" clId="{1C2A9381-4911-49B8-8BB7-5B0392793123}" dt="2023-12-19T19:00:26.757" v="0" actId="47"/>
        <pc:sldMkLst>
          <pc:docMk/>
          <pc:sldMk cId="803433816" sldId="2145707419"/>
        </pc:sldMkLst>
      </pc:sldChg>
    </pc:docChg>
  </pc:docChgLst>
  <pc:docChgLst>
    <pc:chgData name="Martin Alfonso Quiñones Mogollon" userId="S::mquinone@minhacienda.gov.co::de771e80-576a-442a-a1f5-b3fa7af04210" providerId="AD" clId="Web-{87EE831A-EB91-205A-D14E-30A7592E14E0}"/>
    <pc:docChg chg="modSld">
      <pc:chgData name="Martin Alfonso Quiñones Mogollon" userId="S::mquinone@minhacienda.gov.co::de771e80-576a-442a-a1f5-b3fa7af04210" providerId="AD" clId="Web-{87EE831A-EB91-205A-D14E-30A7592E14E0}" dt="2023-12-11T22:27:05.346" v="4" actId="1076"/>
      <pc:docMkLst>
        <pc:docMk/>
      </pc:docMkLst>
      <pc:sldChg chg="delSp modSp">
        <pc:chgData name="Martin Alfonso Quiñones Mogollon" userId="S::mquinone@minhacienda.gov.co::de771e80-576a-442a-a1f5-b3fa7af04210" providerId="AD" clId="Web-{87EE831A-EB91-205A-D14E-30A7592E14E0}" dt="2023-12-11T22:27:05.346" v="4" actId="1076"/>
        <pc:sldMkLst>
          <pc:docMk/>
          <pc:sldMk cId="2497603518" sldId="2145707406"/>
        </pc:sldMkLst>
        <pc:cxnChg chg="mod">
          <ac:chgData name="Martin Alfonso Quiñones Mogollon" userId="S::mquinone@minhacienda.gov.co::de771e80-576a-442a-a1f5-b3fa7af04210" providerId="AD" clId="Web-{87EE831A-EB91-205A-D14E-30A7592E14E0}" dt="2023-12-11T22:27:05.346" v="4" actId="1076"/>
          <ac:cxnSpMkLst>
            <pc:docMk/>
            <pc:sldMk cId="2497603518" sldId="2145707406"/>
            <ac:cxnSpMk id="35" creationId="{3C181F45-39A5-D536-40E7-82056494EF3E}"/>
          </ac:cxnSpMkLst>
        </pc:cxnChg>
        <pc:cxnChg chg="del mod">
          <ac:chgData name="Martin Alfonso Quiñones Mogollon" userId="S::mquinone@minhacienda.gov.co::de771e80-576a-442a-a1f5-b3fa7af04210" providerId="AD" clId="Web-{87EE831A-EB91-205A-D14E-30A7592E14E0}" dt="2023-12-11T22:27:00.721" v="3"/>
          <ac:cxnSpMkLst>
            <pc:docMk/>
            <pc:sldMk cId="2497603518" sldId="2145707406"/>
            <ac:cxnSpMk id="40" creationId="{C28C985A-D2EF-83C5-BA49-EAF788DD9ADB}"/>
          </ac:cxnSpMkLst>
        </pc:cxnChg>
      </pc:sldChg>
    </pc:docChg>
  </pc:docChgLst>
  <pc:docChgLst>
    <pc:chgData name="Martin Alfonso Quiñones Mogollon" userId="S::mquinone@minhacienda.gov.co::de771e80-576a-442a-a1f5-b3fa7af04210" providerId="AD" clId="Web-{29C8AAD1-CD00-C36A-C287-792F19AE7F10}"/>
    <pc:docChg chg="sldOrd">
      <pc:chgData name="Martin Alfonso Quiñones Mogollon" userId="S::mquinone@minhacienda.gov.co::de771e80-576a-442a-a1f5-b3fa7af04210" providerId="AD" clId="Web-{29C8AAD1-CD00-C36A-C287-792F19AE7F10}" dt="2023-11-29T22:27:14.373" v="0"/>
      <pc:docMkLst>
        <pc:docMk/>
      </pc:docMkLst>
      <pc:sldChg chg="ord">
        <pc:chgData name="Martin Alfonso Quiñones Mogollon" userId="S::mquinone@minhacienda.gov.co::de771e80-576a-442a-a1f5-b3fa7af04210" providerId="AD" clId="Web-{29C8AAD1-CD00-C36A-C287-792F19AE7F10}" dt="2023-11-29T22:27:14.373" v="0"/>
        <pc:sldMkLst>
          <pc:docMk/>
          <pc:sldMk cId="983787857" sldId="2145707405"/>
        </pc:sldMkLst>
      </pc:sldChg>
    </pc:docChg>
  </pc:docChgLst>
  <pc:docChgLst>
    <pc:chgData name="Martin Alfonso Quiñones Mogollon" userId="S::mquinone@minhacienda.gov.co::de771e80-576a-442a-a1f5-b3fa7af04210" providerId="AD" clId="Web-{D7E130EA-D580-FF4F-7DC6-5CB518CC5CB4}"/>
    <pc:docChg chg="modSld">
      <pc:chgData name="Martin Alfonso Quiñones Mogollon" userId="S::mquinone@minhacienda.gov.co::de771e80-576a-442a-a1f5-b3fa7af04210" providerId="AD" clId="Web-{D7E130EA-D580-FF4F-7DC6-5CB518CC5CB4}" dt="2023-12-07T16:08:34.262" v="7"/>
      <pc:docMkLst>
        <pc:docMk/>
      </pc:docMkLst>
      <pc:sldChg chg="modSp">
        <pc:chgData name="Martin Alfonso Quiñones Mogollon" userId="S::mquinone@minhacienda.gov.co::de771e80-576a-442a-a1f5-b3fa7af04210" providerId="AD" clId="Web-{D7E130EA-D580-FF4F-7DC6-5CB518CC5CB4}" dt="2023-12-07T16:08:27.200" v="3"/>
        <pc:sldMkLst>
          <pc:docMk/>
          <pc:sldMk cId="2869360922" sldId="2145707401"/>
        </pc:sldMkLst>
        <pc:graphicFrameChg chg="mod modGraphic">
          <ac:chgData name="Martin Alfonso Quiñones Mogollon" userId="S::mquinone@minhacienda.gov.co::de771e80-576a-442a-a1f5-b3fa7af04210" providerId="AD" clId="Web-{D7E130EA-D580-FF4F-7DC6-5CB518CC5CB4}" dt="2023-12-07T16:08:19.137" v="1"/>
          <ac:graphicFrameMkLst>
            <pc:docMk/>
            <pc:sldMk cId="2869360922" sldId="2145707401"/>
            <ac:graphicFrameMk id="20" creationId="{11FDC57D-4968-9B4F-AF92-47B0D54F76F0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D7E130EA-D580-FF4F-7DC6-5CB518CC5CB4}" dt="2023-12-07T16:08:27.200" v="3"/>
          <ac:graphicFrameMkLst>
            <pc:docMk/>
            <pc:sldMk cId="2869360922" sldId="2145707401"/>
            <ac:graphicFrameMk id="22" creationId="{302C02E9-8DC9-7E45-BE98-3817D4F8C6EA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D7E130EA-D580-FF4F-7DC6-5CB518CC5CB4}" dt="2023-12-07T16:08:34.262" v="7"/>
        <pc:sldMkLst>
          <pc:docMk/>
          <pc:sldMk cId="453018025" sldId="2145707403"/>
        </pc:sldMkLst>
        <pc:graphicFrameChg chg="mod modGraphic">
          <ac:chgData name="Martin Alfonso Quiñones Mogollon" userId="S::mquinone@minhacienda.gov.co::de771e80-576a-442a-a1f5-b3fa7af04210" providerId="AD" clId="Web-{D7E130EA-D580-FF4F-7DC6-5CB518CC5CB4}" dt="2023-12-07T16:08:34.262" v="7"/>
          <ac:graphicFrameMkLst>
            <pc:docMk/>
            <pc:sldMk cId="453018025" sldId="2145707403"/>
            <ac:graphicFrameMk id="4" creationId="{A375EF07-F5C0-F683-4822-A5995107EE82}"/>
          </ac:graphicFrameMkLst>
        </pc:graphicFrameChg>
        <pc:graphicFrameChg chg="mod modGraphic">
          <ac:chgData name="Martin Alfonso Quiñones Mogollon" userId="S::mquinone@minhacienda.gov.co::de771e80-576a-442a-a1f5-b3fa7af04210" providerId="AD" clId="Web-{D7E130EA-D580-FF4F-7DC6-5CB518CC5CB4}" dt="2023-12-07T16:08:30.919" v="5"/>
          <ac:graphicFrameMkLst>
            <pc:docMk/>
            <pc:sldMk cId="453018025" sldId="2145707403"/>
            <ac:graphicFrameMk id="20" creationId="{11FDC57D-4968-9B4F-AF92-47B0D54F76F0}"/>
          </ac:graphicFrameMkLst>
        </pc:graphicFrameChg>
      </pc:sldChg>
    </pc:docChg>
  </pc:docChgLst>
  <pc:docChgLst>
    <pc:chgData name="Martin Alfonso Quiñones Mogollon" userId="de771e80-576a-442a-a1f5-b3fa7af04210" providerId="ADAL" clId="{B0DBBFFE-4672-445B-BEC4-E1CEB9409F47}"/>
    <pc:docChg chg="">
      <pc:chgData name="Martin Alfonso Quiñones Mogollon" userId="de771e80-576a-442a-a1f5-b3fa7af04210" providerId="ADAL" clId="{B0DBBFFE-4672-445B-BEC4-E1CEB9409F47}" dt="2023-12-11T21:19:00.006" v="4"/>
      <pc:docMkLst>
        <pc:docMk/>
      </pc:docMkLst>
      <pc:sldChg chg="delCm">
        <pc:chgData name="Martin Alfonso Quiñones Mogollon" userId="de771e80-576a-442a-a1f5-b3fa7af04210" providerId="ADAL" clId="{B0DBBFFE-4672-445B-BEC4-E1CEB9409F47}" dt="2023-12-11T21:18:55.649" v="3"/>
        <pc:sldMkLst>
          <pc:docMk/>
          <pc:sldMk cId="1001835093" sldId="21457074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rtin Alfonso Quiñones Mogollon" userId="de771e80-576a-442a-a1f5-b3fa7af04210" providerId="ADAL" clId="{B0DBBFFE-4672-445B-BEC4-E1CEB9409F47}" dt="2023-12-11T21:18:55.649" v="3"/>
              <pc2:cmMkLst xmlns:pc2="http://schemas.microsoft.com/office/powerpoint/2019/9/main/command">
                <pc:docMk/>
                <pc:sldMk cId="1001835093" sldId="2145707402"/>
                <pc2:cmMk id="{CAE2AB71-755C-405B-B2E6-5E72A62DE5A1}"/>
              </pc2:cmMkLst>
            </pc226:cmChg>
            <pc226:cmChg xmlns:pc226="http://schemas.microsoft.com/office/powerpoint/2022/06/main/command" chg="del">
              <pc226:chgData name="Martin Alfonso Quiñones Mogollon" userId="de771e80-576a-442a-a1f5-b3fa7af04210" providerId="ADAL" clId="{B0DBBFFE-4672-445B-BEC4-E1CEB9409F47}" dt="2023-12-11T21:18:52.630" v="1"/>
              <pc2:cmMkLst xmlns:pc2="http://schemas.microsoft.com/office/powerpoint/2019/9/main/command">
                <pc:docMk/>
                <pc:sldMk cId="1001835093" sldId="2145707402"/>
                <pc2:cmMk id="{11469474-9322-424A-B310-7CEFBCFD698D}"/>
              </pc2:cmMkLst>
            </pc226:cmChg>
            <pc226:cmChg xmlns:pc226="http://schemas.microsoft.com/office/powerpoint/2022/06/main/command" chg="del">
              <pc226:chgData name="Martin Alfonso Quiñones Mogollon" userId="de771e80-576a-442a-a1f5-b3fa7af04210" providerId="ADAL" clId="{B0DBBFFE-4672-445B-BEC4-E1CEB9409F47}" dt="2023-12-11T21:18:54.360" v="2"/>
              <pc2:cmMkLst xmlns:pc2="http://schemas.microsoft.com/office/powerpoint/2019/9/main/command">
                <pc:docMk/>
                <pc:sldMk cId="1001835093" sldId="2145707402"/>
                <pc2:cmMk id="{B0F39EDC-DBD1-42EC-9A2D-2FEDC94691CF}"/>
              </pc2:cmMkLst>
            </pc226:cmChg>
          </p:ext>
        </pc:extLst>
      </pc:sldChg>
      <pc:sldChg chg="delCm">
        <pc:chgData name="Martin Alfonso Quiñones Mogollon" userId="de771e80-576a-442a-a1f5-b3fa7af04210" providerId="ADAL" clId="{B0DBBFFE-4672-445B-BEC4-E1CEB9409F47}" dt="2023-12-11T21:19:00.006" v="4"/>
        <pc:sldMkLst>
          <pc:docMk/>
          <pc:sldMk cId="2101839321" sldId="21457074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rtin Alfonso Quiñones Mogollon" userId="de771e80-576a-442a-a1f5-b3fa7af04210" providerId="ADAL" clId="{B0DBBFFE-4672-445B-BEC4-E1CEB9409F47}" dt="2023-12-11T21:19:00.006" v="4"/>
              <pc2:cmMkLst xmlns:pc2="http://schemas.microsoft.com/office/powerpoint/2019/9/main/command">
                <pc:docMk/>
                <pc:sldMk cId="2101839321" sldId="2145707407"/>
                <pc2:cmMk id="{9D980595-F410-47C4-B3BF-D092B9FD5249}"/>
              </pc2:cmMkLst>
            </pc226:cmChg>
          </p:ext>
        </pc:extLst>
      </pc:sldChg>
      <pc:sldChg chg="delCm">
        <pc:chgData name="Martin Alfonso Quiñones Mogollon" userId="de771e80-576a-442a-a1f5-b3fa7af04210" providerId="ADAL" clId="{B0DBBFFE-4672-445B-BEC4-E1CEB9409F47}" dt="2023-12-11T21:18:41.826" v="0"/>
        <pc:sldMkLst>
          <pc:docMk/>
          <pc:sldMk cId="15139751" sldId="21457074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rtin Alfonso Quiñones Mogollon" userId="de771e80-576a-442a-a1f5-b3fa7af04210" providerId="ADAL" clId="{B0DBBFFE-4672-445B-BEC4-E1CEB9409F47}" dt="2023-12-11T21:18:41.826" v="0"/>
              <pc2:cmMkLst xmlns:pc2="http://schemas.microsoft.com/office/powerpoint/2019/9/main/command">
                <pc:docMk/>
                <pc:sldMk cId="15139751" sldId="2145707418"/>
                <pc2:cmMk id="{595555ED-2A1A-4C82-A8FF-D4B8E36DCD27}"/>
              </pc2:cmMkLst>
            </pc226:cmChg>
          </p:ext>
        </pc:extLst>
      </pc:sldChg>
    </pc:docChg>
  </pc:docChgLst>
  <pc:docChgLst>
    <pc:chgData name="Andres Felipe Clavijo Bolaños" userId="c3e5397b-b6b4-484a-be94-c267d79ab18f" providerId="ADAL" clId="{C42995F6-CB31-0C46-A199-79D55F183798}"/>
    <pc:docChg chg="modSld">
      <pc:chgData name="Andres Felipe Clavijo Bolaños" userId="c3e5397b-b6b4-484a-be94-c267d79ab18f" providerId="ADAL" clId="{C42995F6-CB31-0C46-A199-79D55F183798}" dt="2023-12-05T14:30:14.680" v="190" actId="20577"/>
      <pc:docMkLst>
        <pc:docMk/>
      </pc:docMkLst>
      <pc:sldChg chg="modSp mod">
        <pc:chgData name="Andres Felipe Clavijo Bolaños" userId="c3e5397b-b6b4-484a-be94-c267d79ab18f" providerId="ADAL" clId="{C42995F6-CB31-0C46-A199-79D55F183798}" dt="2023-12-05T14:30:14.680" v="190" actId="20577"/>
        <pc:sldMkLst>
          <pc:docMk/>
          <pc:sldMk cId="2869360922" sldId="2145707401"/>
        </pc:sldMkLst>
        <pc:graphicFrameChg chg="modGraphic">
          <ac:chgData name="Andres Felipe Clavijo Bolaños" userId="c3e5397b-b6b4-484a-be94-c267d79ab18f" providerId="ADAL" clId="{C42995F6-CB31-0C46-A199-79D55F183798}" dt="2023-12-05T14:30:14.680" v="190" actId="20577"/>
          <ac:graphicFrameMkLst>
            <pc:docMk/>
            <pc:sldMk cId="2869360922" sldId="2145707401"/>
            <ac:graphicFrameMk id="22" creationId="{302C02E9-8DC9-7E45-BE98-3817D4F8C6EA}"/>
          </ac:graphicFrameMkLst>
        </pc:graphicFrameChg>
      </pc:sldChg>
    </pc:docChg>
  </pc:docChgLst>
  <pc:docChgLst>
    <pc:chgData name="Martin Alfonso Quiñones Mogollon" userId="S::mquinone@minhacienda.gov.co::de771e80-576a-442a-a1f5-b3fa7af04210" providerId="AD" clId="Web-{C2903270-25A4-D5B7-9429-693C6DBAD7A5}"/>
    <pc:docChg chg="modSld">
      <pc:chgData name="Martin Alfonso Quiñones Mogollon" userId="S::mquinone@minhacienda.gov.co::de771e80-576a-442a-a1f5-b3fa7af04210" providerId="AD" clId="Web-{C2903270-25A4-D5B7-9429-693C6DBAD7A5}" dt="2023-12-07T20:11:21.738" v="74"/>
      <pc:docMkLst>
        <pc:docMk/>
      </pc:docMkLst>
      <pc:sldChg chg="modSp modCm">
        <pc:chgData name="Martin Alfonso Quiñones Mogollon" userId="S::mquinone@minhacienda.gov.co::de771e80-576a-442a-a1f5-b3fa7af04210" providerId="AD" clId="Web-{C2903270-25A4-D5B7-9429-693C6DBAD7A5}" dt="2023-12-07T20:10:48.425" v="71"/>
        <pc:sldMkLst>
          <pc:docMk/>
          <pc:sldMk cId="1001835093" sldId="2145707402"/>
        </pc:sldMkLst>
        <pc:graphicFrameChg chg="mod modGraphic">
          <ac:chgData name="Martin Alfonso Quiñones Mogollon" userId="S::mquinone@minhacienda.gov.co::de771e80-576a-442a-a1f5-b3fa7af04210" providerId="AD" clId="Web-{C2903270-25A4-D5B7-9429-693C6DBAD7A5}" dt="2023-12-07T20:10:38.456" v="70"/>
          <ac:graphicFrameMkLst>
            <pc:docMk/>
            <pc:sldMk cId="1001835093" sldId="2145707402"/>
            <ac:graphicFrameMk id="3" creationId="{71520E18-9CB8-E7FE-ECE0-F84E770C4276}"/>
          </ac:graphicFrameMkLst>
        </pc:graphicFrameChg>
        <pc:graphicFrameChg chg="modGraphic">
          <ac:chgData name="Martin Alfonso Quiñones Mogollon" userId="S::mquinone@minhacienda.gov.co::de771e80-576a-442a-a1f5-b3fa7af04210" providerId="AD" clId="Web-{C2903270-25A4-D5B7-9429-693C6DBAD7A5}" dt="2023-12-07T19:50:15.085" v="56"/>
          <ac:graphicFrameMkLst>
            <pc:docMk/>
            <pc:sldMk cId="1001835093" sldId="2145707402"/>
            <ac:graphicFrameMk id="20" creationId="{11FDC57D-4968-9B4F-AF92-47B0D54F76F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tin Alfonso Quiñones Mogollon" userId="S::mquinone@minhacienda.gov.co::de771e80-576a-442a-a1f5-b3fa7af04210" providerId="AD" clId="Web-{C2903270-25A4-D5B7-9429-693C6DBAD7A5}" dt="2023-12-07T20:10:48.425" v="71"/>
              <pc2:cmMkLst xmlns:pc2="http://schemas.microsoft.com/office/powerpoint/2019/9/main/command">
                <pc:docMk/>
                <pc:sldMk cId="1001835093" sldId="2145707402"/>
                <pc2:cmMk id="{11469474-9322-424A-B310-7CEFBCFD698D}"/>
              </pc2:cmMkLst>
              <pc226:cmRplyChg chg="add">
                <pc226:chgData name="Martin Alfonso Quiñones Mogollon" userId="S::mquinone@minhacienda.gov.co::de771e80-576a-442a-a1f5-b3fa7af04210" providerId="AD" clId="Web-{C2903270-25A4-D5B7-9429-693C6DBAD7A5}" dt="2023-12-07T20:10:48.425" v="71"/>
                <pc2:cmRplyMkLst xmlns:pc2="http://schemas.microsoft.com/office/powerpoint/2019/9/main/command">
                  <pc:docMk/>
                  <pc:sldMk cId="1001835093" sldId="2145707402"/>
                  <pc2:cmMk id="{11469474-9322-424A-B310-7CEFBCFD698D}"/>
                  <pc2:cmRplyMk id="{0EE5B0A3-8383-4FBC-AC07-40B81DCF9C59}"/>
                </pc2:cmRplyMkLst>
              </pc226:cmRplyChg>
            </pc226:cmChg>
            <pc226:cmChg xmlns:pc226="http://schemas.microsoft.com/office/powerpoint/2022/06/main/command" chg="mod">
              <pc226:chgData name="Martin Alfonso Quiñones Mogollon" userId="S::mquinone@minhacienda.gov.co::de771e80-576a-442a-a1f5-b3fa7af04210" providerId="AD" clId="Web-{C2903270-25A4-D5B7-9429-693C6DBAD7A5}" dt="2023-12-07T20:10:38.456" v="69"/>
              <pc2:cmMkLst xmlns:pc2="http://schemas.microsoft.com/office/powerpoint/2019/9/main/command">
                <pc:docMk/>
                <pc:sldMk cId="1001835093" sldId="2145707402"/>
                <pc2:cmMk id="{B0F39EDC-DBD1-42EC-9A2D-2FEDC94691CF}"/>
              </pc2:cmMkLst>
            </pc226:cmChg>
          </p:ext>
        </pc:extLst>
      </pc:sldChg>
      <pc:sldChg chg="modSp">
        <pc:chgData name="Martin Alfonso Quiñones Mogollon" userId="S::mquinone@minhacienda.gov.co::de771e80-576a-442a-a1f5-b3fa7af04210" providerId="AD" clId="Web-{C2903270-25A4-D5B7-9429-693C6DBAD7A5}" dt="2023-12-07T20:11:21.738" v="74"/>
        <pc:sldMkLst>
          <pc:docMk/>
          <pc:sldMk cId="453018025" sldId="2145707403"/>
        </pc:sldMkLst>
        <pc:graphicFrameChg chg="mod modGraphic">
          <ac:chgData name="Martin Alfonso Quiñones Mogollon" userId="S::mquinone@minhacienda.gov.co::de771e80-576a-442a-a1f5-b3fa7af04210" providerId="AD" clId="Web-{C2903270-25A4-D5B7-9429-693C6DBAD7A5}" dt="2023-12-07T20:11:21.738" v="74"/>
          <ac:graphicFrameMkLst>
            <pc:docMk/>
            <pc:sldMk cId="453018025" sldId="2145707403"/>
            <ac:graphicFrameMk id="20" creationId="{11FDC57D-4968-9B4F-AF92-47B0D54F76F0}"/>
          </ac:graphicFrameMkLst>
        </pc:graphicFrameChg>
      </pc:sldChg>
      <pc:sldChg chg="modSp modCm">
        <pc:chgData name="Martin Alfonso Quiñones Mogollon" userId="S::mquinone@minhacienda.gov.co::de771e80-576a-442a-a1f5-b3fa7af04210" providerId="AD" clId="Web-{C2903270-25A4-D5B7-9429-693C6DBAD7A5}" dt="2023-12-07T19:49:35.599" v="54" actId="1076"/>
        <pc:sldMkLst>
          <pc:docMk/>
          <pc:sldMk cId="2101839321" sldId="2145707407"/>
        </pc:sldMkLst>
        <pc:spChg chg="mod">
          <ac:chgData name="Martin Alfonso Quiñones Mogollon" userId="S::mquinone@minhacienda.gov.co::de771e80-576a-442a-a1f5-b3fa7af04210" providerId="AD" clId="Web-{C2903270-25A4-D5B7-9429-693C6DBAD7A5}" dt="2023-12-07T19:49:11.005" v="51" actId="14100"/>
          <ac:spMkLst>
            <pc:docMk/>
            <pc:sldMk cId="2101839321" sldId="2145707407"/>
            <ac:spMk id="10" creationId="{88978069-B839-B5F1-5EE3-CFA661F2D588}"/>
          </ac:spMkLst>
        </pc:spChg>
        <pc:spChg chg="mod">
          <ac:chgData name="Martin Alfonso Quiñones Mogollon" userId="S::mquinone@minhacienda.gov.co::de771e80-576a-442a-a1f5-b3fa7af04210" providerId="AD" clId="Web-{C2903270-25A4-D5B7-9429-693C6DBAD7A5}" dt="2023-12-07T19:47:37.377" v="49" actId="20577"/>
          <ac:spMkLst>
            <pc:docMk/>
            <pc:sldMk cId="2101839321" sldId="2145707407"/>
            <ac:spMk id="11" creationId="{6A3DE855-CEC0-F68F-4EBB-F0DD4FFDFDB4}"/>
          </ac:spMkLst>
        </pc:spChg>
        <pc:picChg chg="mod">
          <ac:chgData name="Martin Alfonso Quiñones Mogollon" userId="S::mquinone@minhacienda.gov.co::de771e80-576a-442a-a1f5-b3fa7af04210" providerId="AD" clId="Web-{C2903270-25A4-D5B7-9429-693C6DBAD7A5}" dt="2023-12-07T19:49:35.599" v="54" actId="1076"/>
          <ac:picMkLst>
            <pc:docMk/>
            <pc:sldMk cId="2101839321" sldId="2145707407"/>
            <ac:picMk id="3" creationId="{5F72C0E5-01F5-3551-7BB9-339FF671CC47}"/>
          </ac:picMkLst>
        </pc:picChg>
        <pc:picChg chg="mod">
          <ac:chgData name="Martin Alfonso Quiñones Mogollon" userId="S::mquinone@minhacienda.gov.co::de771e80-576a-442a-a1f5-b3fa7af04210" providerId="AD" clId="Web-{C2903270-25A4-D5B7-9429-693C6DBAD7A5}" dt="2023-12-07T19:49:30.318" v="53" actId="1076"/>
          <ac:picMkLst>
            <pc:docMk/>
            <pc:sldMk cId="2101839321" sldId="2145707407"/>
            <ac:picMk id="8" creationId="{4F928111-5FD2-95F9-7A3C-6688755B421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tin Alfonso Quiñones Mogollon" userId="S::mquinone@minhacienda.gov.co::de771e80-576a-442a-a1f5-b3fa7af04210" providerId="AD" clId="Web-{C2903270-25A4-D5B7-9429-693C6DBAD7A5}" dt="2023-12-07T19:46:08.702" v="0"/>
              <pc2:cmMkLst xmlns:pc2="http://schemas.microsoft.com/office/powerpoint/2019/9/main/command">
                <pc:docMk/>
                <pc:sldMk cId="2101839321" sldId="2145707407"/>
                <pc2:cmMk id="{9D980595-F410-47C4-B3BF-D092B9FD5249}"/>
              </pc2:cmMkLst>
              <pc226:cmRplyChg chg="add">
                <pc226:chgData name="Martin Alfonso Quiñones Mogollon" userId="S::mquinone@minhacienda.gov.co::de771e80-576a-442a-a1f5-b3fa7af04210" providerId="AD" clId="Web-{C2903270-25A4-D5B7-9429-693C6DBAD7A5}" dt="2023-12-07T19:46:08.702" v="0"/>
                <pc2:cmRplyMkLst xmlns:pc2="http://schemas.microsoft.com/office/powerpoint/2019/9/main/command">
                  <pc:docMk/>
                  <pc:sldMk cId="2101839321" sldId="2145707407"/>
                  <pc2:cmMk id="{9D980595-F410-47C4-B3BF-D092B9FD5249}"/>
                  <pc2:cmRplyMk id="{F26A99EC-F287-42B1-A94B-F2B73079EA2A}"/>
                </pc2:cmRplyMkLst>
              </pc226:cmRplyChg>
            </pc226:cmChg>
          </p:ext>
        </pc:extLst>
      </pc:sldChg>
      <pc:sldChg chg="modSp modCm">
        <pc:chgData name="Martin Alfonso Quiñones Mogollon" userId="S::mquinone@minhacienda.gov.co::de771e80-576a-442a-a1f5-b3fa7af04210" providerId="AD" clId="Web-{C2903270-25A4-D5B7-9429-693C6DBAD7A5}" dt="2023-12-07T19:56:30.145" v="64"/>
        <pc:sldMkLst>
          <pc:docMk/>
          <pc:sldMk cId="1384567476" sldId="2145707411"/>
        </pc:sldMkLst>
        <pc:spChg chg="mod">
          <ac:chgData name="Martin Alfonso Quiñones Mogollon" userId="S::mquinone@minhacienda.gov.co::de771e80-576a-442a-a1f5-b3fa7af04210" providerId="AD" clId="Web-{C2903270-25A4-D5B7-9429-693C6DBAD7A5}" dt="2023-12-07T19:49:54.366" v="55" actId="1076"/>
          <ac:spMkLst>
            <pc:docMk/>
            <pc:sldMk cId="1384567476" sldId="2145707411"/>
            <ac:spMk id="2" creationId="{0A916DC7-E739-7CB4-B709-08E20618F6B8}"/>
          </ac:spMkLst>
        </pc:spChg>
        <pc:spChg chg="mod">
          <ac:chgData name="Martin Alfonso Quiñones Mogollon" userId="S::mquinone@minhacienda.gov.co::de771e80-576a-442a-a1f5-b3fa7af04210" providerId="AD" clId="Web-{C2903270-25A4-D5B7-9429-693C6DBAD7A5}" dt="2023-12-07T19:56:20.395" v="63" actId="20577"/>
          <ac:spMkLst>
            <pc:docMk/>
            <pc:sldMk cId="1384567476" sldId="2145707411"/>
            <ac:spMk id="19" creationId="{010E61DA-CDCD-E940-B27B-1DA6FED0880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artin Alfonso Quiñones Mogollon" userId="S::mquinone@minhacienda.gov.co::de771e80-576a-442a-a1f5-b3fa7af04210" providerId="AD" clId="Web-{C2903270-25A4-D5B7-9429-693C6DBAD7A5}" dt="2023-12-07T19:56:30.145" v="64"/>
              <pc2:cmMkLst xmlns:pc2="http://schemas.microsoft.com/office/powerpoint/2019/9/main/command">
                <pc:docMk/>
                <pc:sldMk cId="1384567476" sldId="2145707411"/>
                <pc2:cmMk id="{8BF5B3B9-F9EA-4989-9D47-A8A700942628}"/>
              </pc2:cmMkLst>
              <pc226:cmRplyChg chg="add">
                <pc226:chgData name="Martin Alfonso Quiñones Mogollon" userId="S::mquinone@minhacienda.gov.co::de771e80-576a-442a-a1f5-b3fa7af04210" providerId="AD" clId="Web-{C2903270-25A4-D5B7-9429-693C6DBAD7A5}" dt="2023-12-07T19:51:05.478" v="57"/>
                <pc2:cmRplyMkLst xmlns:pc2="http://schemas.microsoft.com/office/powerpoint/2019/9/main/command">
                  <pc:docMk/>
                  <pc:sldMk cId="1384567476" sldId="2145707411"/>
                  <pc2:cmMk id="{8BF5B3B9-F9EA-4989-9D47-A8A700942628}"/>
                  <pc2:cmRplyMk id="{F7E91F05-5A76-4B57-BF87-798F7D937069}"/>
                </pc2:cmRplyMkLst>
              </pc226:cmRplyChg>
              <pc226:cmRplyChg chg="add">
                <pc226:chgData name="Martin Alfonso Quiñones Mogollon" userId="S::mquinone@minhacienda.gov.co::de771e80-576a-442a-a1f5-b3fa7af04210" providerId="AD" clId="Web-{C2903270-25A4-D5B7-9429-693C6DBAD7A5}" dt="2023-12-07T19:56:30.145" v="64"/>
                <pc2:cmRplyMkLst xmlns:pc2="http://schemas.microsoft.com/office/powerpoint/2019/9/main/command">
                  <pc:docMk/>
                  <pc:sldMk cId="1384567476" sldId="2145707411"/>
                  <pc2:cmMk id="{8BF5B3B9-F9EA-4989-9D47-A8A700942628}"/>
                  <pc2:cmRplyMk id="{77171BC9-B89E-4AC1-B6B3-532FBD1C7D0B}"/>
                </pc2:cmRplyMkLst>
              </pc226:cmRplyChg>
            </pc226:cmChg>
          </p:ext>
        </pc:extLst>
      </pc:sldChg>
      <pc:sldChg chg="modSp">
        <pc:chgData name="Martin Alfonso Quiñones Mogollon" userId="S::mquinone@minhacienda.gov.co::de771e80-576a-442a-a1f5-b3fa7af04210" providerId="AD" clId="Web-{C2903270-25A4-D5B7-9429-693C6DBAD7A5}" dt="2023-12-07T19:51:55.792" v="59"/>
        <pc:sldMkLst>
          <pc:docMk/>
          <pc:sldMk cId="2592787152" sldId="2145707413"/>
        </pc:sldMkLst>
        <pc:graphicFrameChg chg="mod modGraphic">
          <ac:chgData name="Martin Alfonso Quiñones Mogollon" userId="S::mquinone@minhacienda.gov.co::de771e80-576a-442a-a1f5-b3fa7af04210" providerId="AD" clId="Web-{C2903270-25A4-D5B7-9429-693C6DBAD7A5}" dt="2023-12-07T19:51:55.792" v="59"/>
          <ac:graphicFrameMkLst>
            <pc:docMk/>
            <pc:sldMk cId="2592787152" sldId="2145707413"/>
            <ac:graphicFrameMk id="20" creationId="{11FDC57D-4968-9B4F-AF92-47B0D54F76F0}"/>
          </ac:graphicFrameMkLst>
        </pc:graphicFrameChg>
      </pc:sldChg>
      <pc:sldChg chg="modSp">
        <pc:chgData name="Martin Alfonso Quiñones Mogollon" userId="S::mquinone@minhacienda.gov.co::de771e80-576a-442a-a1f5-b3fa7af04210" providerId="AD" clId="Web-{C2903270-25A4-D5B7-9429-693C6DBAD7A5}" dt="2023-12-07T20:11:06.255" v="72" actId="1076"/>
        <pc:sldMkLst>
          <pc:docMk/>
          <pc:sldMk cId="3223788245" sldId="2145707414"/>
        </pc:sldMkLst>
        <pc:graphicFrameChg chg="mod">
          <ac:chgData name="Martin Alfonso Quiñones Mogollon" userId="S::mquinone@minhacienda.gov.co::de771e80-576a-442a-a1f5-b3fa7af04210" providerId="AD" clId="Web-{C2903270-25A4-D5B7-9429-693C6DBAD7A5}" dt="2023-12-07T20:11:06.255" v="72" actId="1076"/>
          <ac:graphicFrameMkLst>
            <pc:docMk/>
            <pc:sldMk cId="3223788245" sldId="2145707414"/>
            <ac:graphicFrameMk id="5" creationId="{F479DB1F-F518-28E7-F93A-A081272F9A6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5B913D4-63E4-7848-8B25-027BD92FD3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CC2215-A53B-4A49-B259-8F09D9F4CB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AAF26-D301-9241-913C-7A06881A6941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9ADD2F-B06B-E141-BB15-F40093FEED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462CB8-7735-894A-AF65-62F276F5B3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8099-9D36-1F4B-9773-A1D3F7A74CE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197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8AD68-447B-AC4A-9C92-4F6CB3F5E986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56F6-B724-2245-9580-40334DC03A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825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Presentar lo vigente para iniciar la discusión de redefinición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7E891-7B0D-2C44-A315-A819BCD798A7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73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56F6-B724-2245-9580-40334DC03AAD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345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4E2C-5A85-F153-528E-D57103755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090EAA-1009-EEB1-FB0B-8C36B9314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259990-4EA8-DFD2-3D6A-408B4C54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97924C-33D3-DBCA-5E26-0FED69CC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06E697-6292-64BD-F134-94F191DB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437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8B44F-53AD-D206-A34E-20AC29AD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603AFF-188F-72A2-D0BB-9430DA183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28D8F6-358A-2C9A-4A4C-E0206E8A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8BE9C-92AA-8411-3704-5D026B97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38291-FFD9-EA72-F8E8-3F98AA7E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727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C8D4A0-EC7F-940C-18E9-6CA3703BB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BA1BFD-824A-ED56-C2A5-83C4A1C17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9119A-BD90-0120-5A42-216A9776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40C040-6C87-F878-75F2-3804B2EB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0C9CC5-C449-2A21-EE10-CBA50E9A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870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53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B45DF-D954-7504-6E7E-51B7200D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0A8181-88F4-4C1F-14AC-078B88A2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3045E5-5F42-1198-4342-78A6FEE8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D8E23-7AD5-E8FC-FC44-918B9351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2204C7-71A9-86A9-5DF6-7EB12B32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688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541AA-0E99-6F09-7BE1-D5E1F56D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A538F6-99B5-9C1B-A428-B188E92D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308B6F-B078-E510-8AB0-B1FF8E5B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60D715-6405-0736-DDBD-E310DDFA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476AE4-6777-68DB-6163-05140CA3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895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48116-0E01-E5F3-76BB-ADDF8CCC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8A846B-7389-08EF-F1A7-C0136A791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D940F9-C684-6D53-3EEC-D58F0CC3E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DFC665-7999-15DC-4CB2-1CA07BCF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7EED81-513E-3913-8EC5-109E9F75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CE9822-866E-1089-C2D2-1A313C24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029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9B0B1-88C0-8955-7D20-3D835DB0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F0CB4E-605C-0C6D-1430-4FB6C4CA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87A0F3-32F7-5809-ECA6-603BB4C2D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A06368-D2A7-A749-DCFB-84C361934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FD7DD4-84CD-2775-BEAC-8DE0B709E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427829-C2AC-EA59-6934-4DEDEC7E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82874C-15E3-3609-9B15-3444A8A5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CEAE6D-0C3D-FFDF-E548-868E8B29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54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E09EE-B4CF-C598-B5CC-4698CACB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C9A799-ECB2-39D2-E8A5-683AE5C1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DC2033-7F3A-2912-8706-9361257A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E9A4F8-A58E-B25E-27DF-4BD9A1C5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68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60DAF6-9119-FE57-D982-C75D85AE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65FD31-38FC-F93B-6CFF-75AADA56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D5F2D5-C2E4-1149-DAA9-97FD9829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142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1B437-6C3D-92C8-F2F7-3662CF35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42E8D-9B08-08E3-2CFC-45E5AC9C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1BCAC-D8CA-74A7-5025-0399065C2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8E19B9-7BF7-44B7-BBDF-C0ED689E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76DCA7-FA9B-448A-00A5-6B8BFFBE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A73150-0749-1A0A-4F8E-25EEB1F3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29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04DB1-5661-00B1-4746-BE85B98B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7E5A37-4CC9-B58E-8629-B94792A4B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967A70-FC36-530E-6B9A-9A1641706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F23FFC-4B6B-EB04-2A1C-57F847B2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EBE88A-0F15-961B-5368-1880FFE0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0AF165-47F0-0637-CC50-924C6592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91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93F386-823A-6C3C-E558-365DEF67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B3864B-2CED-1375-FE71-1DB6B91C8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F53CFC-9C6A-6144-A7BD-2FF3FC08E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DBC1-B74C-F34A-91DA-8D63BB500FA0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2BC75-C9C0-1118-74F2-D270B54B6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4ADC53-6071-609E-B467-053E5E477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757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D1D9719-5C66-3704-FF4B-2CD0FF04101B}"/>
              </a:ext>
            </a:extLst>
          </p:cNvPr>
          <p:cNvSpPr/>
          <p:nvPr/>
        </p:nvSpPr>
        <p:spPr>
          <a:xfrm>
            <a:off x="404037" y="0"/>
            <a:ext cx="11787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874603F-7FC5-D8E6-7D3D-726287AE1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2"/>
          <a:stretch/>
        </p:blipFill>
        <p:spPr>
          <a:xfrm>
            <a:off x="-106326" y="0"/>
            <a:ext cx="718170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752" y="3007181"/>
            <a:ext cx="4983188" cy="8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5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D1D9719-5C66-3704-FF4B-2CD0FF04101B}"/>
              </a:ext>
            </a:extLst>
          </p:cNvPr>
          <p:cNvSpPr/>
          <p:nvPr/>
        </p:nvSpPr>
        <p:spPr>
          <a:xfrm>
            <a:off x="404037" y="0"/>
            <a:ext cx="11787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65B8CB-6A45-7D60-ACE2-87011C4E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0" y="0"/>
            <a:ext cx="1220086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6248902-4853-0AB1-90AB-9D4A9019D332}"/>
              </a:ext>
            </a:extLst>
          </p:cNvPr>
          <p:cNvSpPr txBox="1">
            <a:spLocks/>
          </p:cNvSpPr>
          <p:nvPr/>
        </p:nvSpPr>
        <p:spPr>
          <a:xfrm>
            <a:off x="41469" y="2250833"/>
            <a:ext cx="7850977" cy="2129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s-E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ES" sz="3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5400"/>
              </a:lnSpc>
            </a:pPr>
            <a:r>
              <a:rPr lang="es-E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 regulatoria</a:t>
            </a:r>
          </a:p>
          <a:p>
            <a:pPr algn="ctr">
              <a:lnSpc>
                <a:spcPts val="5400"/>
              </a:lnSpc>
            </a:pPr>
            <a:r>
              <a:rPr lang="es-E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URF</a:t>
            </a:r>
            <a:r>
              <a:rPr lang="es-ES" sz="4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  <a:endParaRPr lang="es-CO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7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86A7A32-F0AE-C62A-4C94-5200B3C158C4}"/>
              </a:ext>
            </a:extLst>
          </p:cNvPr>
          <p:cNvSpPr txBox="1"/>
          <p:nvPr/>
        </p:nvSpPr>
        <p:spPr>
          <a:xfrm>
            <a:off x="3051639" y="682135"/>
            <a:ext cx="6715027" cy="5174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s-ES" sz="3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Objetivos de la agenda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19078E-5A3B-4125-A3D2-261350DAA2B6}"/>
              </a:ext>
            </a:extLst>
          </p:cNvPr>
          <p:cNvSpPr txBox="1"/>
          <p:nvPr/>
        </p:nvSpPr>
        <p:spPr>
          <a:xfrm>
            <a:off x="400924" y="2915722"/>
            <a:ext cx="2650715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ctr" defTabSz="914400" rtl="0" eaLnBrk="1" fontAlgn="ctr" latinLnBrk="0" hangingPunct="1"/>
            <a:r>
              <a:rPr lang="es-MX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Acceso universal </a:t>
            </a:r>
          </a:p>
          <a:p>
            <a:pPr marL="0" algn="ctr" defTabSz="914400" rtl="0" eaLnBrk="1" fontAlgn="ctr" latinLnBrk="0" hangingPunct="1"/>
            <a:r>
              <a:rPr lang="es-MX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servicios financieros para el bienestar social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5B0D9D-4161-4CAF-88DB-205A47031DAC}"/>
              </a:ext>
            </a:extLst>
          </p:cNvPr>
          <p:cNvSpPr txBox="1"/>
          <p:nvPr/>
        </p:nvSpPr>
        <p:spPr>
          <a:xfrm>
            <a:off x="3465482" y="2777223"/>
            <a:ext cx="2505046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ctr" defTabSz="914400" rtl="0" eaLnBrk="1" fontAlgn="ctr" latinLnBrk="0" hangingPunct="1"/>
            <a:r>
              <a:rPr lang="es-MX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Financiación para la transformación productiva y el desarrollo sostenible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648B61-874A-4272-ACDD-187545C816C9}"/>
              </a:ext>
            </a:extLst>
          </p:cNvPr>
          <p:cNvSpPr txBox="1"/>
          <p:nvPr/>
        </p:nvSpPr>
        <p:spPr>
          <a:xfrm>
            <a:off x="6394897" y="2777223"/>
            <a:ext cx="2577367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ctr" defTabSz="914400" rtl="0" eaLnBrk="1" fontAlgn="ctr" latinLnBrk="0" hangingPunct="1"/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Esquemas prudenciales para la gestión integral de riesgos financieros</a:t>
            </a:r>
          </a:p>
        </p:txBody>
      </p:sp>
      <p:sp>
        <p:nvSpPr>
          <p:cNvPr id="16" name="Forma libre 5">
            <a:extLst>
              <a:ext uri="{FF2B5EF4-FFF2-40B4-BE49-F238E27FC236}">
                <a16:creationId xmlns:a16="http://schemas.microsoft.com/office/drawing/2014/main" id="{86A4C555-4A00-4716-B06A-B0AC0F4B453B}"/>
              </a:ext>
            </a:extLst>
          </p:cNvPr>
          <p:cNvSpPr/>
          <p:nvPr/>
        </p:nvSpPr>
        <p:spPr>
          <a:xfrm>
            <a:off x="386585" y="2129895"/>
            <a:ext cx="2796868" cy="2373252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7" name="Forma libre 8">
            <a:extLst>
              <a:ext uri="{FF2B5EF4-FFF2-40B4-BE49-F238E27FC236}">
                <a16:creationId xmlns:a16="http://schemas.microsoft.com/office/drawing/2014/main" id="{3384605C-2B10-4A8C-9F97-A6E27F18154E}"/>
              </a:ext>
            </a:extLst>
          </p:cNvPr>
          <p:cNvSpPr/>
          <p:nvPr/>
        </p:nvSpPr>
        <p:spPr>
          <a:xfrm>
            <a:off x="3334301" y="2129895"/>
            <a:ext cx="2796868" cy="2373252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8" name="Forma libre 19">
            <a:extLst>
              <a:ext uri="{FF2B5EF4-FFF2-40B4-BE49-F238E27FC236}">
                <a16:creationId xmlns:a16="http://schemas.microsoft.com/office/drawing/2014/main" id="{C102455C-5AC6-422B-B462-E8CBF768BCDC}"/>
              </a:ext>
            </a:extLst>
          </p:cNvPr>
          <p:cNvSpPr/>
          <p:nvPr/>
        </p:nvSpPr>
        <p:spPr>
          <a:xfrm>
            <a:off x="6246421" y="2129180"/>
            <a:ext cx="2796868" cy="2373252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111C304-D6B0-4FA1-9883-0A7A0A776269}"/>
              </a:ext>
            </a:extLst>
          </p:cNvPr>
          <p:cNvSpPr txBox="1"/>
          <p:nvPr/>
        </p:nvSpPr>
        <p:spPr>
          <a:xfrm>
            <a:off x="9451058" y="2915722"/>
            <a:ext cx="248491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ctr"/>
            <a:r>
              <a:rPr lang="es-MX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Apoyo </a:t>
            </a:r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técnico</a:t>
            </a:r>
            <a:r>
              <a:rPr lang="es-MX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las</a:t>
            </a:r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reformas</a:t>
            </a:r>
            <a:r>
              <a:rPr lang="es-MX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 fontAlgn="ctr"/>
            <a:r>
              <a:rPr lang="es-MX" sz="1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legislativas</a:t>
            </a:r>
          </a:p>
        </p:txBody>
      </p:sp>
      <p:sp>
        <p:nvSpPr>
          <p:cNvPr id="30" name="Forma libre 19">
            <a:extLst>
              <a:ext uri="{FF2B5EF4-FFF2-40B4-BE49-F238E27FC236}">
                <a16:creationId xmlns:a16="http://schemas.microsoft.com/office/drawing/2014/main" id="{DDB672BE-41A6-4009-9502-3F7EDBC3F3EC}"/>
              </a:ext>
            </a:extLst>
          </p:cNvPr>
          <p:cNvSpPr/>
          <p:nvPr/>
        </p:nvSpPr>
        <p:spPr>
          <a:xfrm>
            <a:off x="9235992" y="2126653"/>
            <a:ext cx="2796868" cy="2373252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8384DB9-1078-4D48-830B-17EF2CDA79AF}"/>
              </a:ext>
            </a:extLst>
          </p:cNvPr>
          <p:cNvSpPr/>
          <p:nvPr/>
        </p:nvSpPr>
        <p:spPr>
          <a:xfrm>
            <a:off x="1553169" y="1926139"/>
            <a:ext cx="464426" cy="464426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7" name="Imagen 36" descr="Forma&#10;&#10;Descripción generada automáticamente con confianza baja">
            <a:extLst>
              <a:ext uri="{FF2B5EF4-FFF2-40B4-BE49-F238E27FC236}">
                <a16:creationId xmlns:a16="http://schemas.microsoft.com/office/drawing/2014/main" id="{0188623C-9D57-40A9-931E-EA960C5EB4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89" y="1833972"/>
            <a:ext cx="614763" cy="614763"/>
          </a:xfrm>
          <a:prstGeom prst="rect">
            <a:avLst/>
          </a:prstGeom>
        </p:spPr>
      </p:pic>
      <p:sp>
        <p:nvSpPr>
          <p:cNvPr id="42" name="Elipse 41">
            <a:extLst>
              <a:ext uri="{FF2B5EF4-FFF2-40B4-BE49-F238E27FC236}">
                <a16:creationId xmlns:a16="http://schemas.microsoft.com/office/drawing/2014/main" id="{C4C4DB39-716F-4C2C-8DEF-578FA387AE7C}"/>
              </a:ext>
            </a:extLst>
          </p:cNvPr>
          <p:cNvSpPr/>
          <p:nvPr/>
        </p:nvSpPr>
        <p:spPr>
          <a:xfrm>
            <a:off x="4588706" y="1989516"/>
            <a:ext cx="285093" cy="285093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3" name="Imagen 42" descr="Forma&#10;&#10;Descripción generada automáticamente con confianza baja">
            <a:extLst>
              <a:ext uri="{FF2B5EF4-FFF2-40B4-BE49-F238E27FC236}">
                <a16:creationId xmlns:a16="http://schemas.microsoft.com/office/drawing/2014/main" id="{D1202BDE-7191-47C1-8358-F4A0879622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83" y="1833826"/>
            <a:ext cx="568516" cy="568516"/>
          </a:xfrm>
          <a:prstGeom prst="rect">
            <a:avLst/>
          </a:prstGeom>
        </p:spPr>
      </p:pic>
      <p:sp>
        <p:nvSpPr>
          <p:cNvPr id="47" name="Elipse 46">
            <a:extLst>
              <a:ext uri="{FF2B5EF4-FFF2-40B4-BE49-F238E27FC236}">
                <a16:creationId xmlns:a16="http://schemas.microsoft.com/office/drawing/2014/main" id="{CAC26D26-2A07-46C5-8A0D-CFD1FF065F11}"/>
              </a:ext>
            </a:extLst>
          </p:cNvPr>
          <p:cNvSpPr/>
          <p:nvPr/>
        </p:nvSpPr>
        <p:spPr>
          <a:xfrm>
            <a:off x="7544363" y="2002330"/>
            <a:ext cx="347441" cy="347441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4" name="Imagen 53" descr="Forma&#10;&#10;Descripción generada automáticamente con confianza baja">
            <a:extLst>
              <a:ext uri="{FF2B5EF4-FFF2-40B4-BE49-F238E27FC236}">
                <a16:creationId xmlns:a16="http://schemas.microsoft.com/office/drawing/2014/main" id="{99C7B476-E38D-4F54-95BE-18D5CE1C2ED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9" y="1861395"/>
            <a:ext cx="610171" cy="610171"/>
          </a:xfrm>
          <a:prstGeom prst="rect">
            <a:avLst/>
          </a:prstGeom>
        </p:spPr>
      </p:pic>
      <p:sp>
        <p:nvSpPr>
          <p:cNvPr id="55" name="Elipse 54">
            <a:extLst>
              <a:ext uri="{FF2B5EF4-FFF2-40B4-BE49-F238E27FC236}">
                <a16:creationId xmlns:a16="http://schemas.microsoft.com/office/drawing/2014/main" id="{9346776C-10A1-4BB4-ACB2-B165067F4C83}"/>
              </a:ext>
            </a:extLst>
          </p:cNvPr>
          <p:cNvSpPr/>
          <p:nvPr/>
        </p:nvSpPr>
        <p:spPr>
          <a:xfrm>
            <a:off x="10543967" y="2168498"/>
            <a:ext cx="246233" cy="246233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6" name="Imagen 55" descr="Forma&#10;&#10;Descripción generada automáticamente con confianza baja">
            <a:extLst>
              <a:ext uri="{FF2B5EF4-FFF2-40B4-BE49-F238E27FC236}">
                <a16:creationId xmlns:a16="http://schemas.microsoft.com/office/drawing/2014/main" id="{133B35AA-E161-4B60-87F5-A9235E110A2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312" y="1891760"/>
            <a:ext cx="570016" cy="570016"/>
          </a:xfrm>
          <a:prstGeom prst="rect">
            <a:avLst/>
          </a:prstGeom>
        </p:spPr>
      </p:pic>
      <p:grpSp>
        <p:nvGrpSpPr>
          <p:cNvPr id="27" name="Grupo 8">
            <a:extLst>
              <a:ext uri="{FF2B5EF4-FFF2-40B4-BE49-F238E27FC236}">
                <a16:creationId xmlns:a16="http://schemas.microsoft.com/office/drawing/2014/main" id="{47A78F47-8A61-3A81-4A8D-FD306D2CDC56}"/>
              </a:ext>
            </a:extLst>
          </p:cNvPr>
          <p:cNvGrpSpPr/>
          <p:nvPr/>
        </p:nvGrpSpPr>
        <p:grpSpPr>
          <a:xfrm>
            <a:off x="25047" y="6233545"/>
            <a:ext cx="11800553" cy="438959"/>
            <a:chOff x="791072" y="559702"/>
            <a:chExt cx="17136525" cy="658438"/>
          </a:xfrm>
        </p:grpSpPr>
        <p:pic>
          <p:nvPicPr>
            <p:cNvPr id="28" name="Imagen 10" descr="Imagen que contiene firmar, parada, dibujo, alimentos&#10;&#10;Descripción generada automáticamente">
              <a:extLst>
                <a:ext uri="{FF2B5EF4-FFF2-40B4-BE49-F238E27FC236}">
                  <a16:creationId xmlns:a16="http://schemas.microsoft.com/office/drawing/2014/main" id="{66669A70-9B39-E0AD-7B9A-B0768A38D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72" y="559702"/>
              <a:ext cx="1894341" cy="658438"/>
            </a:xfrm>
            <a:prstGeom prst="rect">
              <a:avLst/>
            </a:prstGeom>
          </p:spPr>
        </p:pic>
        <p:pic>
          <p:nvPicPr>
            <p:cNvPr id="31" name="Gráfico 11">
              <a:extLst>
                <a:ext uri="{FF2B5EF4-FFF2-40B4-BE49-F238E27FC236}">
                  <a16:creationId xmlns:a16="http://schemas.microsoft.com/office/drawing/2014/main" id="{CDE335AA-8569-EB45-D5B0-DCAE3919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543878" y="638143"/>
              <a:ext cx="5383719" cy="538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60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47A1078-342D-3CDA-FAE4-A39AC4ABF60F}"/>
              </a:ext>
            </a:extLst>
          </p:cNvPr>
          <p:cNvSpPr/>
          <p:nvPr/>
        </p:nvSpPr>
        <p:spPr>
          <a:xfrm rot="10800000">
            <a:off x="140496" y="1046508"/>
            <a:ext cx="2615874" cy="1617632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rgbClr val="CED9E1"/>
          </a:solidFill>
          <a:ln>
            <a:solidFill>
              <a:srgbClr val="CED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>
              <a:solidFill>
                <a:srgbClr val="114864"/>
              </a:solidFill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A9117D3-7693-C0A4-0F25-5B8DDC23AB4A}"/>
              </a:ext>
            </a:extLst>
          </p:cNvPr>
          <p:cNvSpPr/>
          <p:nvPr/>
        </p:nvSpPr>
        <p:spPr>
          <a:xfrm rot="10800000">
            <a:off x="140496" y="2710523"/>
            <a:ext cx="3166227" cy="1420570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rgbClr val="CED9E1"/>
          </a:solidFill>
          <a:ln>
            <a:solidFill>
              <a:srgbClr val="CED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13EEF02-F372-C9E5-D578-108F143876DA}"/>
              </a:ext>
            </a:extLst>
          </p:cNvPr>
          <p:cNvSpPr/>
          <p:nvPr/>
        </p:nvSpPr>
        <p:spPr>
          <a:xfrm rot="10800000">
            <a:off x="140497" y="4194938"/>
            <a:ext cx="2629246" cy="1587464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rgbClr val="CED9E1"/>
          </a:solidFill>
          <a:ln>
            <a:solidFill>
              <a:srgbClr val="CED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7EC2ABBF-C1A0-1E23-712E-9FFC0BBCFB34}"/>
              </a:ext>
            </a:extLst>
          </p:cNvPr>
          <p:cNvSpPr/>
          <p:nvPr/>
        </p:nvSpPr>
        <p:spPr>
          <a:xfrm rot="10800000">
            <a:off x="140497" y="5840505"/>
            <a:ext cx="3160451" cy="966098"/>
          </a:xfrm>
          <a:custGeom>
            <a:avLst/>
            <a:gdLst>
              <a:gd name="connsiteX0" fmla="*/ 0 w 2888839"/>
              <a:gd name="connsiteY0" fmla="*/ 0 h 731645"/>
              <a:gd name="connsiteX1" fmla="*/ 2766896 w 2888839"/>
              <a:gd name="connsiteY1" fmla="*/ 0 h 731645"/>
              <a:gd name="connsiteX2" fmla="*/ 2888839 w 2888839"/>
              <a:gd name="connsiteY2" fmla="*/ 121943 h 731645"/>
              <a:gd name="connsiteX3" fmla="*/ 2888839 w 2888839"/>
              <a:gd name="connsiteY3" fmla="*/ 609702 h 731645"/>
              <a:gd name="connsiteX4" fmla="*/ 2766896 w 2888839"/>
              <a:gd name="connsiteY4" fmla="*/ 731645 h 731645"/>
              <a:gd name="connsiteX5" fmla="*/ 0 w 2888839"/>
              <a:gd name="connsiteY5" fmla="*/ 731645 h 731645"/>
              <a:gd name="connsiteX6" fmla="*/ 0 w 2888839"/>
              <a:gd name="connsiteY6" fmla="*/ 0 h 73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731645">
                <a:moveTo>
                  <a:pt x="0" y="0"/>
                </a:moveTo>
                <a:lnTo>
                  <a:pt x="2766896" y="0"/>
                </a:lnTo>
                <a:cubicBezTo>
                  <a:pt x="2834243" y="0"/>
                  <a:pt x="2888839" y="54596"/>
                  <a:pt x="2888839" y="121943"/>
                </a:cubicBezTo>
                <a:lnTo>
                  <a:pt x="2888839" y="609702"/>
                </a:lnTo>
                <a:cubicBezTo>
                  <a:pt x="2888839" y="677049"/>
                  <a:pt x="2834243" y="731645"/>
                  <a:pt x="2766896" y="731645"/>
                </a:cubicBezTo>
                <a:lnTo>
                  <a:pt x="0" y="731645"/>
                </a:lnTo>
                <a:lnTo>
                  <a:pt x="0" y="0"/>
                </a:lnTo>
                <a:close/>
              </a:path>
            </a:pathLst>
          </a:custGeom>
          <a:solidFill>
            <a:srgbClr val="CED9E1"/>
          </a:solidFill>
          <a:ln>
            <a:solidFill>
              <a:srgbClr val="CED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FA3355FE-0378-7A9B-7A35-85A5309358B0}"/>
              </a:ext>
            </a:extLst>
          </p:cNvPr>
          <p:cNvSpPr/>
          <p:nvPr/>
        </p:nvSpPr>
        <p:spPr>
          <a:xfrm>
            <a:off x="2731126" y="1046508"/>
            <a:ext cx="666401" cy="5760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E3C7795-E85A-FBD0-BE49-D296EF368EC7}"/>
              </a:ext>
            </a:extLst>
          </p:cNvPr>
          <p:cNvSpPr txBox="1">
            <a:spLocks/>
          </p:cNvSpPr>
          <p:nvPr/>
        </p:nvSpPr>
        <p:spPr>
          <a:xfrm>
            <a:off x="363601" y="-7246"/>
            <a:ext cx="5241410" cy="496973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ts val="4000"/>
              </a:lnSpc>
              <a:spcBef>
                <a:spcPts val="83"/>
              </a:spcBef>
            </a:pPr>
            <a:r>
              <a:rPr lang="es-CO" sz="30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Agenda 2024 – Versión final</a:t>
            </a:r>
            <a:endParaRPr lang="es-ES" sz="3000" spc="-1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BED9FF-F18B-0C18-28B1-4CCB600E13C4}"/>
              </a:ext>
            </a:extLst>
          </p:cNvPr>
          <p:cNvSpPr txBox="1"/>
          <p:nvPr/>
        </p:nvSpPr>
        <p:spPr>
          <a:xfrm>
            <a:off x="2767238" y="690608"/>
            <a:ext cx="220375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T1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1169FA5-739E-E0AE-723A-C60260FE024B}"/>
              </a:ext>
            </a:extLst>
          </p:cNvPr>
          <p:cNvSpPr/>
          <p:nvPr/>
        </p:nvSpPr>
        <p:spPr>
          <a:xfrm>
            <a:off x="5079334" y="1203256"/>
            <a:ext cx="2271258" cy="4044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Centros de servicios compartidos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DB46551-0D5E-2844-4BA9-C79342E69FFB}"/>
              </a:ext>
            </a:extLst>
          </p:cNvPr>
          <p:cNvSpPr/>
          <p:nvPr/>
        </p:nvSpPr>
        <p:spPr>
          <a:xfrm>
            <a:off x="5069824" y="1990733"/>
            <a:ext cx="2271053" cy="313158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Comercialización de seguros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F5694DD5-53C2-F993-2C0C-DA6D8341669E}"/>
              </a:ext>
            </a:extLst>
          </p:cNvPr>
          <p:cNvSpPr/>
          <p:nvPr/>
        </p:nvSpPr>
        <p:spPr>
          <a:xfrm>
            <a:off x="7449322" y="4448751"/>
            <a:ext cx="2207575" cy="9192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Régimen inversiones S. asegurador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F5AB8B3A-874B-D33B-1A34-39B92F39A67F}"/>
              </a:ext>
            </a:extLst>
          </p:cNvPr>
          <p:cNvSpPr txBox="1"/>
          <p:nvPr/>
        </p:nvSpPr>
        <p:spPr>
          <a:xfrm>
            <a:off x="810306" y="1607971"/>
            <a:ext cx="1659018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75000"/>
                    <a:lumOff val="25000"/>
                  </a:schemeClr>
                </a:solidFill>
              </a:rPr>
              <a:t>Acceso Universal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6A35816B-93C8-BA28-5D84-7D0F2C3719FB}"/>
              </a:ext>
            </a:extLst>
          </p:cNvPr>
          <p:cNvSpPr txBox="1"/>
          <p:nvPr/>
        </p:nvSpPr>
        <p:spPr>
          <a:xfrm>
            <a:off x="773865" y="3059277"/>
            <a:ext cx="1645169" cy="7880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75000"/>
                    <a:lumOff val="25000"/>
                  </a:schemeClr>
                </a:solidFill>
              </a:rPr>
              <a:t>Financiación para la transformación</a:t>
            </a:r>
            <a:endParaRPr lang="es-E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9D7C0744-14D1-2B30-D094-6BC813125315}"/>
              </a:ext>
            </a:extLst>
          </p:cNvPr>
          <p:cNvSpPr txBox="1"/>
          <p:nvPr/>
        </p:nvSpPr>
        <p:spPr>
          <a:xfrm>
            <a:off x="787338" y="4746306"/>
            <a:ext cx="1656140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75000"/>
                    <a:lumOff val="25000"/>
                  </a:schemeClr>
                </a:solidFill>
              </a:rPr>
              <a:t>Esquemas prudenciales</a:t>
            </a:r>
          </a:p>
        </p:txBody>
      </p:sp>
      <p:pic>
        <p:nvPicPr>
          <p:cNvPr id="219" name="Imagen 218" descr="Forma&#10;&#10;Descripción generada automáticamente con confianza baja">
            <a:extLst>
              <a:ext uri="{FF2B5EF4-FFF2-40B4-BE49-F238E27FC236}">
                <a16:creationId xmlns:a16="http://schemas.microsoft.com/office/drawing/2014/main" id="{403073A2-7A50-D9DC-5142-175FEF9C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45" y="3205814"/>
            <a:ext cx="519734" cy="519734"/>
          </a:xfrm>
          <a:prstGeom prst="rect">
            <a:avLst/>
          </a:prstGeom>
        </p:spPr>
      </p:pic>
      <p:pic>
        <p:nvPicPr>
          <p:cNvPr id="221" name="Imagen 220" descr="Forma&#10;&#10;Descripción generada automáticamente con confianza baja">
            <a:extLst>
              <a:ext uri="{FF2B5EF4-FFF2-40B4-BE49-F238E27FC236}">
                <a16:creationId xmlns:a16="http://schemas.microsoft.com/office/drawing/2014/main" id="{B7B6001A-5B8A-C106-0160-F97A03078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45" y="4787225"/>
            <a:ext cx="487900" cy="487900"/>
          </a:xfrm>
          <a:prstGeom prst="rect">
            <a:avLst/>
          </a:prstGeom>
        </p:spPr>
      </p:pic>
      <p:pic>
        <p:nvPicPr>
          <p:cNvPr id="223" name="Imagen 222" descr="Forma&#10;&#10;Descripción generada automáticamente con confianza baja">
            <a:extLst>
              <a:ext uri="{FF2B5EF4-FFF2-40B4-BE49-F238E27FC236}">
                <a16:creationId xmlns:a16="http://schemas.microsoft.com/office/drawing/2014/main" id="{F09B5067-DA9F-9D24-CFEE-32A6EC3141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7245" y="6071790"/>
            <a:ext cx="432653" cy="500968"/>
          </a:xfrm>
          <a:prstGeom prst="rect">
            <a:avLst/>
          </a:prstGeom>
        </p:spPr>
      </p:pic>
      <p:sp>
        <p:nvSpPr>
          <p:cNvPr id="224" name="CuadroTexto 223">
            <a:extLst>
              <a:ext uri="{FF2B5EF4-FFF2-40B4-BE49-F238E27FC236}">
                <a16:creationId xmlns:a16="http://schemas.microsoft.com/office/drawing/2014/main" id="{B74F4A2E-9747-21B6-47C2-53627AF3F438}"/>
              </a:ext>
            </a:extLst>
          </p:cNvPr>
          <p:cNvSpPr txBox="1"/>
          <p:nvPr/>
        </p:nvSpPr>
        <p:spPr>
          <a:xfrm>
            <a:off x="739666" y="6040095"/>
            <a:ext cx="2005802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7">
              <a:lnSpc>
                <a:spcPts val="1800"/>
              </a:lnSpc>
              <a:spcBef>
                <a:spcPts val="50"/>
              </a:spcBef>
            </a:pPr>
            <a:r>
              <a:rPr lang="es-ES" b="1" spc="-1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Apoyo técnico a las </a:t>
            </a:r>
            <a:r>
              <a:rPr lang="es-CO" b="1" spc="-10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reformas legislativas </a:t>
            </a:r>
            <a:endParaRPr lang="es-419" b="1" spc="-10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228" name="Imagen 227" descr="Forma&#10;&#10;Descripción generada automáticamente con confianza baja">
            <a:extLst>
              <a:ext uri="{FF2B5EF4-FFF2-40B4-BE49-F238E27FC236}">
                <a16:creationId xmlns:a16="http://schemas.microsoft.com/office/drawing/2014/main" id="{7E62AB6A-5C67-A4E7-AD79-3F02A1630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3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213" y="1730362"/>
            <a:ext cx="488495" cy="4110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9BBEA3BA-3C2F-2E00-2D00-C1B35A64975F}"/>
              </a:ext>
            </a:extLst>
          </p:cNvPr>
          <p:cNvSpPr/>
          <p:nvPr/>
        </p:nvSpPr>
        <p:spPr>
          <a:xfrm>
            <a:off x="2752991" y="6155750"/>
            <a:ext cx="2230338" cy="325894"/>
          </a:xfrm>
          <a:prstGeom prst="rect">
            <a:avLst/>
          </a:prstGeom>
          <a:solidFill>
            <a:srgbClr val="E1C787"/>
          </a:solidFill>
          <a:ln>
            <a:solidFill>
              <a:srgbClr val="E1C78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300">
                <a:solidFill>
                  <a:schemeClr val="tx2"/>
                </a:solidFill>
              </a:rPr>
              <a:t>Proyecto de Ley sector solidario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56DAB1BA-095E-1F3F-2D4A-3C4E295E5BB8}"/>
              </a:ext>
            </a:extLst>
          </p:cNvPr>
          <p:cNvSpPr/>
          <p:nvPr/>
        </p:nvSpPr>
        <p:spPr>
          <a:xfrm>
            <a:off x="2759809" y="6513166"/>
            <a:ext cx="9379027" cy="272732"/>
          </a:xfrm>
          <a:prstGeom prst="rect">
            <a:avLst/>
          </a:prstGeom>
          <a:solidFill>
            <a:srgbClr val="E1C787"/>
          </a:solidFill>
          <a:ln>
            <a:solidFill>
              <a:srgbClr val="E1C78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300">
                <a:solidFill>
                  <a:schemeClr val="tx2"/>
                </a:solidFill>
              </a:rPr>
              <a:t>Reglamentación R. Pensional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BACAC1B1-29DB-8250-108F-000901640965}"/>
              </a:ext>
            </a:extLst>
          </p:cNvPr>
          <p:cNvSpPr/>
          <p:nvPr/>
        </p:nvSpPr>
        <p:spPr>
          <a:xfrm>
            <a:off x="9734243" y="4217191"/>
            <a:ext cx="2217739" cy="6699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Actualización regulatoria sector solidario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759FA10-073F-EF17-6248-B60B75F9B02B}"/>
              </a:ext>
            </a:extLst>
          </p:cNvPr>
          <p:cNvSpPr/>
          <p:nvPr/>
        </p:nvSpPr>
        <p:spPr>
          <a:xfrm>
            <a:off x="9723861" y="4933467"/>
            <a:ext cx="2238505" cy="758427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Cobertura seguro de depósitos y prestamista última instancia Solidario</a:t>
            </a:r>
          </a:p>
        </p:txBody>
      </p:sp>
      <p:sp>
        <p:nvSpPr>
          <p:cNvPr id="3" name="Rectángulo 41">
            <a:extLst>
              <a:ext uri="{FF2B5EF4-FFF2-40B4-BE49-F238E27FC236}">
                <a16:creationId xmlns:a16="http://schemas.microsoft.com/office/drawing/2014/main" id="{5F8E00E8-A581-20B7-9BC4-91411CBD2C12}"/>
              </a:ext>
            </a:extLst>
          </p:cNvPr>
          <p:cNvSpPr/>
          <p:nvPr/>
        </p:nvSpPr>
        <p:spPr>
          <a:xfrm>
            <a:off x="7433385" y="1198095"/>
            <a:ext cx="2210184" cy="702352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Oferta aseguradoras del exterior - Paramétrico</a:t>
            </a:r>
          </a:p>
        </p:txBody>
      </p:sp>
      <p:sp>
        <p:nvSpPr>
          <p:cNvPr id="6" name="Rectángulo 41">
            <a:extLst>
              <a:ext uri="{FF2B5EF4-FFF2-40B4-BE49-F238E27FC236}">
                <a16:creationId xmlns:a16="http://schemas.microsoft.com/office/drawing/2014/main" id="{8A31A613-3792-6A90-F62D-25E470128CA2}"/>
              </a:ext>
            </a:extLst>
          </p:cNvPr>
          <p:cNvSpPr/>
          <p:nvPr/>
        </p:nvSpPr>
        <p:spPr>
          <a:xfrm>
            <a:off x="5077435" y="4448751"/>
            <a:ext cx="2272952" cy="919246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Tendencias en regulación prudencial para manejo de riesgos derivados del cambio climático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83678-BEB0-BF40-C51A-51D3DC1D7093}"/>
              </a:ext>
            </a:extLst>
          </p:cNvPr>
          <p:cNvGrpSpPr/>
          <p:nvPr/>
        </p:nvGrpSpPr>
        <p:grpSpPr>
          <a:xfrm>
            <a:off x="6670623" y="36901"/>
            <a:ext cx="5520939" cy="489445"/>
            <a:chOff x="6858000" y="36901"/>
            <a:chExt cx="5321071" cy="489445"/>
          </a:xfrm>
        </p:grpSpPr>
        <p:sp>
          <p:nvSpPr>
            <p:cNvPr id="246" name="CuadroTexto 245">
              <a:extLst>
                <a:ext uri="{FF2B5EF4-FFF2-40B4-BE49-F238E27FC236}">
                  <a16:creationId xmlns:a16="http://schemas.microsoft.com/office/drawing/2014/main" id="{0E7E694D-0F96-C684-826D-5547C82136EE}"/>
                </a:ext>
              </a:extLst>
            </p:cNvPr>
            <p:cNvSpPr txBox="1"/>
            <p:nvPr/>
          </p:nvSpPr>
          <p:spPr>
            <a:xfrm>
              <a:off x="6858000" y="36901"/>
              <a:ext cx="1434657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s-ES_tradnl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Convenciones:</a:t>
              </a:r>
              <a:endParaRPr lang="es-ES_tradnl" sz="10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32550463-7F84-DEF1-7786-2C37D76FD7C8}"/>
                </a:ext>
              </a:extLst>
            </p:cNvPr>
            <p:cNvSpPr/>
            <p:nvPr/>
          </p:nvSpPr>
          <p:spPr>
            <a:xfrm>
              <a:off x="8309594" y="103712"/>
              <a:ext cx="1881503" cy="158015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tx2"/>
                  </a:solidFill>
                </a:rPr>
                <a:t>Decretos</a:t>
              </a:r>
            </a:p>
          </p:txBody>
        </p:sp>
        <p:sp>
          <p:nvSpPr>
            <p:cNvPr id="247" name="Rectángulo 246">
              <a:extLst>
                <a:ext uri="{FF2B5EF4-FFF2-40B4-BE49-F238E27FC236}">
                  <a16:creationId xmlns:a16="http://schemas.microsoft.com/office/drawing/2014/main" id="{35EAD6E0-F6B9-F2E5-F54B-9FEBBF88BA5D}"/>
                </a:ext>
              </a:extLst>
            </p:cNvPr>
            <p:cNvSpPr/>
            <p:nvPr/>
          </p:nvSpPr>
          <p:spPr>
            <a:xfrm>
              <a:off x="6858001" y="42164"/>
              <a:ext cx="5321070" cy="484182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73">
              <a:extLst>
                <a:ext uri="{FF2B5EF4-FFF2-40B4-BE49-F238E27FC236}">
                  <a16:creationId xmlns:a16="http://schemas.microsoft.com/office/drawing/2014/main" id="{452594F8-6BDB-F7E7-5B91-4346D3CBF296}"/>
                </a:ext>
              </a:extLst>
            </p:cNvPr>
            <p:cNvSpPr/>
            <p:nvPr/>
          </p:nvSpPr>
          <p:spPr>
            <a:xfrm>
              <a:off x="10238791" y="103712"/>
              <a:ext cx="1881503" cy="158015"/>
            </a:xfrm>
            <a:prstGeom prst="rect">
              <a:avLst/>
            </a:prstGeom>
            <a:solidFill>
              <a:srgbClr val="114864"/>
            </a:solidFill>
            <a:ln>
              <a:solidFill>
                <a:srgbClr val="114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bg1"/>
                  </a:solidFill>
                </a:rPr>
                <a:t>Estudios</a:t>
              </a:r>
            </a:p>
          </p:txBody>
        </p:sp>
        <p:sp>
          <p:nvSpPr>
            <p:cNvPr id="13" name="Rectángulo 73">
              <a:extLst>
                <a:ext uri="{FF2B5EF4-FFF2-40B4-BE49-F238E27FC236}">
                  <a16:creationId xmlns:a16="http://schemas.microsoft.com/office/drawing/2014/main" id="{457ADFDF-5229-2461-2264-65415CD70071}"/>
                </a:ext>
              </a:extLst>
            </p:cNvPr>
            <p:cNvSpPr/>
            <p:nvPr/>
          </p:nvSpPr>
          <p:spPr>
            <a:xfrm>
              <a:off x="10238791" y="310228"/>
              <a:ext cx="1881503" cy="158015"/>
            </a:xfrm>
            <a:prstGeom prst="rect">
              <a:avLst/>
            </a:prstGeom>
            <a:solidFill>
              <a:srgbClr val="C1D8F2"/>
            </a:solidFill>
            <a:ln>
              <a:solidFill>
                <a:srgbClr val="C1D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tx2"/>
                  </a:solidFill>
                </a:rPr>
                <a:t>Documentos internos</a:t>
              </a:r>
            </a:p>
          </p:txBody>
        </p:sp>
        <p:sp>
          <p:nvSpPr>
            <p:cNvPr id="14" name="Rectángulo 73">
              <a:extLst>
                <a:ext uri="{FF2B5EF4-FFF2-40B4-BE49-F238E27FC236}">
                  <a16:creationId xmlns:a16="http://schemas.microsoft.com/office/drawing/2014/main" id="{8C4E0889-E5E2-4D51-BED2-D4F5AA1EBD7C}"/>
                </a:ext>
              </a:extLst>
            </p:cNvPr>
            <p:cNvSpPr/>
            <p:nvPr/>
          </p:nvSpPr>
          <p:spPr>
            <a:xfrm>
              <a:off x="8309594" y="310228"/>
              <a:ext cx="1881503" cy="158015"/>
            </a:xfrm>
            <a:prstGeom prst="rect">
              <a:avLst/>
            </a:prstGeom>
            <a:solidFill>
              <a:srgbClr val="E1C787"/>
            </a:solidFill>
            <a:ln>
              <a:solidFill>
                <a:srgbClr val="E1C7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tx2"/>
                  </a:solidFill>
                </a:rPr>
                <a:t>Iniciativas Ley</a:t>
              </a:r>
            </a:p>
          </p:txBody>
        </p:sp>
      </p:grpSp>
      <p:sp>
        <p:nvSpPr>
          <p:cNvPr id="16" name="CuadroTexto 32">
            <a:extLst>
              <a:ext uri="{FF2B5EF4-FFF2-40B4-BE49-F238E27FC236}">
                <a16:creationId xmlns:a16="http://schemas.microsoft.com/office/drawing/2014/main" id="{7C0DCAF7-BAD0-8EC9-8D8A-A269378C0767}"/>
              </a:ext>
            </a:extLst>
          </p:cNvPr>
          <p:cNvSpPr txBox="1"/>
          <p:nvPr/>
        </p:nvSpPr>
        <p:spPr>
          <a:xfrm>
            <a:off x="5069824" y="690608"/>
            <a:ext cx="220375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T2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17" name="CuadroTexto 32">
            <a:extLst>
              <a:ext uri="{FF2B5EF4-FFF2-40B4-BE49-F238E27FC236}">
                <a16:creationId xmlns:a16="http://schemas.microsoft.com/office/drawing/2014/main" id="{AB247F03-CD7D-1159-3E98-99AB15E42AFA}"/>
              </a:ext>
            </a:extLst>
          </p:cNvPr>
          <p:cNvSpPr txBox="1"/>
          <p:nvPr/>
        </p:nvSpPr>
        <p:spPr>
          <a:xfrm>
            <a:off x="7391891" y="690608"/>
            <a:ext cx="220375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T3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18" name="CuadroTexto 32">
            <a:extLst>
              <a:ext uri="{FF2B5EF4-FFF2-40B4-BE49-F238E27FC236}">
                <a16:creationId xmlns:a16="http://schemas.microsoft.com/office/drawing/2014/main" id="{FDCD6CCB-F953-FF14-6AAD-1E69BCFEA8CD}"/>
              </a:ext>
            </a:extLst>
          </p:cNvPr>
          <p:cNvSpPr txBox="1"/>
          <p:nvPr/>
        </p:nvSpPr>
        <p:spPr>
          <a:xfrm>
            <a:off x="9728743" y="690608"/>
            <a:ext cx="220375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T4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7CDE4E-F858-42E3-89E1-CA22B34E9679}"/>
              </a:ext>
            </a:extLst>
          </p:cNvPr>
          <p:cNvSpPr/>
          <p:nvPr/>
        </p:nvSpPr>
        <p:spPr>
          <a:xfrm>
            <a:off x="2797376" y="1200408"/>
            <a:ext cx="2223192" cy="692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Revisión regulación SPBV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53C67DE-B2D2-F7EA-F82C-32B010CD3218}"/>
              </a:ext>
            </a:extLst>
          </p:cNvPr>
          <p:cNvSpPr/>
          <p:nvPr/>
        </p:nvSpPr>
        <p:spPr>
          <a:xfrm>
            <a:off x="5083657" y="1660595"/>
            <a:ext cx="2257220" cy="279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Portabilidad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00360B1-A1BE-84BA-9F05-F782190F8A14}"/>
              </a:ext>
            </a:extLst>
          </p:cNvPr>
          <p:cNvSpPr/>
          <p:nvPr/>
        </p:nvSpPr>
        <p:spPr>
          <a:xfrm>
            <a:off x="5069824" y="2350889"/>
            <a:ext cx="2271053" cy="261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Open Data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4AAABE0-98F0-2ABB-B1B4-C3F3FE7E3591}"/>
              </a:ext>
            </a:extLst>
          </p:cNvPr>
          <p:cNvSpPr/>
          <p:nvPr/>
        </p:nvSpPr>
        <p:spPr>
          <a:xfrm>
            <a:off x="9720976" y="2820922"/>
            <a:ext cx="2206738" cy="121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Arquitectura del  negocio fiduciario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99A9425-CB8A-6A79-6B26-6913D13578C9}"/>
              </a:ext>
            </a:extLst>
          </p:cNvPr>
          <p:cNvSpPr/>
          <p:nvPr/>
        </p:nvSpPr>
        <p:spPr>
          <a:xfrm>
            <a:off x="2758669" y="2713837"/>
            <a:ext cx="2250994" cy="727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Mecanismos de liquidez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5413C-EE67-AC16-9F4A-3B1611A66416}"/>
              </a:ext>
            </a:extLst>
          </p:cNvPr>
          <p:cNvSpPr/>
          <p:nvPr/>
        </p:nvSpPr>
        <p:spPr>
          <a:xfrm>
            <a:off x="2767238" y="5851496"/>
            <a:ext cx="2203757" cy="272732"/>
          </a:xfrm>
          <a:prstGeom prst="rect">
            <a:avLst/>
          </a:prstGeom>
          <a:solidFill>
            <a:srgbClr val="E1C787"/>
          </a:solidFill>
          <a:ln>
            <a:solidFill>
              <a:srgbClr val="E1C78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300">
                <a:solidFill>
                  <a:schemeClr val="tx2"/>
                </a:solidFill>
              </a:rPr>
              <a:t>Proyecto de Ley </a:t>
            </a:r>
            <a:r>
              <a:rPr lang="es-CO" sz="1300" err="1">
                <a:solidFill>
                  <a:schemeClr val="tx2"/>
                </a:solidFill>
              </a:rPr>
              <a:t>criptoactivos</a:t>
            </a:r>
            <a:endParaRPr lang="es-CO" sz="1300">
              <a:solidFill>
                <a:schemeClr val="tx2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D85F507-AAE9-0C93-97CC-AFD59E75EC0A}"/>
              </a:ext>
            </a:extLst>
          </p:cNvPr>
          <p:cNvSpPr/>
          <p:nvPr/>
        </p:nvSpPr>
        <p:spPr>
          <a:xfrm>
            <a:off x="9728743" y="1609464"/>
            <a:ext cx="2207574" cy="676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Supervisión operadores información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7728E87-6EC2-3298-983C-E0BACAF0045D}"/>
              </a:ext>
            </a:extLst>
          </p:cNvPr>
          <p:cNvSpPr/>
          <p:nvPr/>
        </p:nvSpPr>
        <p:spPr>
          <a:xfrm>
            <a:off x="7433385" y="1968166"/>
            <a:ext cx="2210184" cy="6621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CIIEF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740AB71-E3AC-7F65-124D-D36D954EB47D}"/>
              </a:ext>
            </a:extLst>
          </p:cNvPr>
          <p:cNvSpPr/>
          <p:nvPr/>
        </p:nvSpPr>
        <p:spPr>
          <a:xfrm>
            <a:off x="7433385" y="2820922"/>
            <a:ext cx="2207575" cy="12179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SAS como emisor de valores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709C900-0400-9585-D7C7-1FB45C244AD2}"/>
              </a:ext>
            </a:extLst>
          </p:cNvPr>
          <p:cNvSpPr/>
          <p:nvPr/>
        </p:nvSpPr>
        <p:spPr>
          <a:xfrm>
            <a:off x="5077435" y="2820922"/>
            <a:ext cx="2297657" cy="1215199"/>
          </a:xfrm>
          <a:prstGeom prst="rect">
            <a:avLst/>
          </a:prstGeom>
          <a:solidFill>
            <a:srgbClr val="1148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Revisión regulación OPAs</a:t>
            </a:r>
            <a:endParaRPr lang="es-CO" sz="140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EC2C5A6-7657-2DCA-99BF-5F2ECABFE835}"/>
              </a:ext>
            </a:extLst>
          </p:cNvPr>
          <p:cNvCxnSpPr/>
          <p:nvPr/>
        </p:nvCxnSpPr>
        <p:spPr>
          <a:xfrm>
            <a:off x="179882" y="2671996"/>
            <a:ext cx="11769777" cy="2499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732196E3-B6E9-E426-E05A-760D285E320E}"/>
              </a:ext>
            </a:extLst>
          </p:cNvPr>
          <p:cNvCxnSpPr>
            <a:cxnSpLocks/>
          </p:cNvCxnSpPr>
          <p:nvPr/>
        </p:nvCxnSpPr>
        <p:spPr>
          <a:xfrm>
            <a:off x="92439" y="4159419"/>
            <a:ext cx="11769777" cy="2499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3C181F45-39A5-D536-40E7-82056494EF3E}"/>
              </a:ext>
            </a:extLst>
          </p:cNvPr>
          <p:cNvCxnSpPr>
            <a:cxnSpLocks/>
          </p:cNvCxnSpPr>
          <p:nvPr/>
        </p:nvCxnSpPr>
        <p:spPr>
          <a:xfrm>
            <a:off x="200476" y="5868621"/>
            <a:ext cx="11769777" cy="2499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6190976D-E89E-B349-96F9-63BBD8C6CAF8}"/>
              </a:ext>
            </a:extLst>
          </p:cNvPr>
          <p:cNvSpPr/>
          <p:nvPr/>
        </p:nvSpPr>
        <p:spPr>
          <a:xfrm>
            <a:off x="2771245" y="3479262"/>
            <a:ext cx="2238418" cy="639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Financiación colaborativa</a:t>
            </a:r>
            <a:endParaRPr lang="es-CO" sz="1400">
              <a:solidFill>
                <a:schemeClr val="tx2"/>
              </a:solidFill>
              <a:cs typeface="Calibri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28B46ADF-431C-E247-9823-936D61A33332}"/>
              </a:ext>
            </a:extLst>
          </p:cNvPr>
          <p:cNvSpPr/>
          <p:nvPr/>
        </p:nvSpPr>
        <p:spPr>
          <a:xfrm>
            <a:off x="2786471" y="1913525"/>
            <a:ext cx="2223192" cy="692327"/>
          </a:xfrm>
          <a:prstGeom prst="rect">
            <a:avLst/>
          </a:prstGeom>
          <a:solidFill>
            <a:srgbClr val="114864"/>
          </a:solidFill>
          <a:ln>
            <a:solidFill>
              <a:srgbClr val="114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Transaccionalidad CAC</a:t>
            </a:r>
          </a:p>
        </p:txBody>
      </p:sp>
      <p:sp>
        <p:nvSpPr>
          <p:cNvPr id="26" name="Rectángulo 61">
            <a:extLst>
              <a:ext uri="{FF2B5EF4-FFF2-40B4-BE49-F238E27FC236}">
                <a16:creationId xmlns:a16="http://schemas.microsoft.com/office/drawing/2014/main" id="{432F3AE1-2C67-C240-73DA-66FDE7088718}"/>
              </a:ext>
            </a:extLst>
          </p:cNvPr>
          <p:cNvSpPr/>
          <p:nvPr/>
        </p:nvSpPr>
        <p:spPr>
          <a:xfrm>
            <a:off x="2766118" y="5170482"/>
            <a:ext cx="2216249" cy="394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Solvencia II</a:t>
            </a:r>
          </a:p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(Pilar 1 + revisión APNR)</a:t>
            </a:r>
            <a:endParaRPr lang="es-CO" sz="1400">
              <a:solidFill>
                <a:schemeClr val="tx2"/>
              </a:solidFill>
              <a:cs typeface="Calibri"/>
            </a:endParaRPr>
          </a:p>
        </p:txBody>
      </p:sp>
      <p:sp>
        <p:nvSpPr>
          <p:cNvPr id="37" name="Rectángulo 68">
            <a:extLst>
              <a:ext uri="{FF2B5EF4-FFF2-40B4-BE49-F238E27FC236}">
                <a16:creationId xmlns:a16="http://schemas.microsoft.com/office/drawing/2014/main" id="{52AE7ED5-0249-EE9F-D3FE-2F13192EDB14}"/>
              </a:ext>
            </a:extLst>
          </p:cNvPr>
          <p:cNvSpPr/>
          <p:nvPr/>
        </p:nvSpPr>
        <p:spPr>
          <a:xfrm>
            <a:off x="2767237" y="4923271"/>
            <a:ext cx="2214800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Solvencia II Pilar 2 y 3 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3" name="Rectángulo 68">
            <a:extLst>
              <a:ext uri="{FF2B5EF4-FFF2-40B4-BE49-F238E27FC236}">
                <a16:creationId xmlns:a16="http://schemas.microsoft.com/office/drawing/2014/main" id="{7F65FD41-322A-4E9F-109C-CC17F325BE28}"/>
              </a:ext>
            </a:extLst>
          </p:cNvPr>
          <p:cNvSpPr/>
          <p:nvPr/>
        </p:nvSpPr>
        <p:spPr>
          <a:xfrm>
            <a:off x="2767567" y="4470818"/>
            <a:ext cx="2214800" cy="4330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n-US" sz="1400" err="1">
                <a:solidFill>
                  <a:schemeClr val="tx2"/>
                </a:solidFill>
                <a:cs typeface="Calibri"/>
              </a:rPr>
              <a:t>Reservas</a:t>
            </a:r>
            <a:r>
              <a:rPr lang="en-US" sz="140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err="1">
                <a:solidFill>
                  <a:schemeClr val="tx2"/>
                </a:solidFill>
                <a:cs typeface="Calibri"/>
              </a:rPr>
              <a:t>Técnicas</a:t>
            </a:r>
            <a:r>
              <a:rPr lang="en-US" sz="1400">
                <a:solidFill>
                  <a:schemeClr val="tx2"/>
                </a:solidFill>
                <a:cs typeface="Calibri"/>
              </a:rPr>
              <a:t> de </a:t>
            </a:r>
            <a:r>
              <a:rPr lang="en-US" sz="1400" err="1">
                <a:solidFill>
                  <a:schemeClr val="tx2"/>
                </a:solidFill>
                <a:cs typeface="Calibri"/>
              </a:rPr>
              <a:t>entidades</a:t>
            </a:r>
            <a:r>
              <a:rPr lang="en-US" sz="1400">
                <a:solidFill>
                  <a:schemeClr val="tx2"/>
                </a:solidFill>
                <a:cs typeface="Calibri"/>
              </a:rPr>
              <a:t> </a:t>
            </a:r>
            <a:r>
              <a:rPr lang="en-US" sz="1400" err="1">
                <a:solidFill>
                  <a:schemeClr val="tx2"/>
                </a:solidFill>
                <a:cs typeface="Calibri"/>
              </a:rPr>
              <a:t>aseguradoras</a:t>
            </a:r>
            <a:endParaRPr lang="en-US" sz="1400" err="1">
              <a:solidFill>
                <a:schemeClr val="tx2"/>
              </a:solidFill>
            </a:endParaRPr>
          </a:p>
        </p:txBody>
      </p:sp>
      <p:sp>
        <p:nvSpPr>
          <p:cNvPr id="45" name="Rectángulo 68">
            <a:extLst>
              <a:ext uri="{FF2B5EF4-FFF2-40B4-BE49-F238E27FC236}">
                <a16:creationId xmlns:a16="http://schemas.microsoft.com/office/drawing/2014/main" id="{76AC306D-42A9-2A3D-3956-42237B354B30}"/>
              </a:ext>
            </a:extLst>
          </p:cNvPr>
          <p:cNvSpPr/>
          <p:nvPr/>
        </p:nvSpPr>
        <p:spPr>
          <a:xfrm>
            <a:off x="2767237" y="4221762"/>
            <a:ext cx="2214800" cy="229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n-US" sz="1400" err="1">
                <a:solidFill>
                  <a:schemeClr val="tx2"/>
                </a:solidFill>
                <a:cs typeface="Calibri"/>
              </a:rPr>
              <a:t>Convergencia</a:t>
            </a:r>
            <a:r>
              <a:rPr lang="en-US" sz="1400">
                <a:solidFill>
                  <a:schemeClr val="tx2"/>
                </a:solidFill>
                <a:cs typeface="Calibri"/>
              </a:rPr>
              <a:t> a NIIF 17</a:t>
            </a:r>
          </a:p>
        </p:txBody>
      </p:sp>
      <p:sp>
        <p:nvSpPr>
          <p:cNvPr id="23" name="Rectángulo 68">
            <a:extLst>
              <a:ext uri="{FF2B5EF4-FFF2-40B4-BE49-F238E27FC236}">
                <a16:creationId xmlns:a16="http://schemas.microsoft.com/office/drawing/2014/main" id="{14D0A638-AC5C-5464-61CF-5CAEEF4DED50}"/>
              </a:ext>
            </a:extLst>
          </p:cNvPr>
          <p:cNvSpPr/>
          <p:nvPr/>
        </p:nvSpPr>
        <p:spPr>
          <a:xfrm>
            <a:off x="2755863" y="5582912"/>
            <a:ext cx="2214800" cy="23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2"/>
                </a:solidFill>
              </a:rPr>
              <a:t>Segmentación - solidario 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0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D1D9719-5C66-3704-FF4B-2CD0FF04101B}"/>
              </a:ext>
            </a:extLst>
          </p:cNvPr>
          <p:cNvSpPr/>
          <p:nvPr/>
        </p:nvSpPr>
        <p:spPr>
          <a:xfrm>
            <a:off x="404037" y="0"/>
            <a:ext cx="11787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65B8CB-6A45-7D60-ACE2-87011C4E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0" y="0"/>
            <a:ext cx="1220086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437FEADE-6D27-7E72-706F-F3DACC71B3EE}"/>
              </a:ext>
            </a:extLst>
          </p:cNvPr>
          <p:cNvGrpSpPr/>
          <p:nvPr/>
        </p:nvGrpSpPr>
        <p:grpSpPr>
          <a:xfrm>
            <a:off x="1810905" y="2292215"/>
            <a:ext cx="3508099" cy="568924"/>
            <a:chOff x="10928307" y="3753010"/>
            <a:chExt cx="5262148" cy="853386"/>
          </a:xfrm>
        </p:grpSpPr>
        <p:pic>
          <p:nvPicPr>
            <p:cNvPr id="7" name="Imagen 6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22EB4040-C9B4-069B-2069-E0CBEC95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8307" y="3753010"/>
              <a:ext cx="853386" cy="853386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8F8C557-7DBE-7026-7D28-7CC05B4552D2}"/>
                </a:ext>
              </a:extLst>
            </p:cNvPr>
            <p:cNvSpPr txBox="1"/>
            <p:nvPr/>
          </p:nvSpPr>
          <p:spPr>
            <a:xfrm>
              <a:off x="11958179" y="3927069"/>
              <a:ext cx="4232276" cy="505172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>
                <a:spcBef>
                  <a:spcPts val="67"/>
                </a:spcBef>
              </a:pPr>
              <a:r>
                <a:rPr lang="es-ES" sz="2133" b="1" spc="70">
                  <a:solidFill>
                    <a:schemeClr val="bg1"/>
                  </a:solidFill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rPr>
                <a:t>@URFCOLOMBIA</a:t>
              </a:r>
              <a:endParaRPr sz="2133" b="1" spc="7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F1235052-4F80-98B5-DE2D-35DB70511710}"/>
              </a:ext>
            </a:extLst>
          </p:cNvPr>
          <p:cNvGrpSpPr/>
          <p:nvPr/>
        </p:nvGrpSpPr>
        <p:grpSpPr>
          <a:xfrm>
            <a:off x="1810904" y="3276603"/>
            <a:ext cx="3472427" cy="574474"/>
            <a:chOff x="10981813" y="5009911"/>
            <a:chExt cx="5208641" cy="861710"/>
          </a:xfrm>
        </p:grpSpPr>
        <p:pic>
          <p:nvPicPr>
            <p:cNvPr id="11" name="Imagen 10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11D1881B-ABB3-C712-362E-9924F3F5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1813" y="5044602"/>
              <a:ext cx="799880" cy="799880"/>
            </a:xfrm>
            <a:prstGeom prst="rect">
              <a:avLst/>
            </a:prstGeom>
          </p:spPr>
        </p:pic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B76BAD4-C543-26EF-3CEA-9ACC6A5852E7}"/>
                </a:ext>
              </a:extLst>
            </p:cNvPr>
            <p:cNvSpPr txBox="1"/>
            <p:nvPr/>
          </p:nvSpPr>
          <p:spPr>
            <a:xfrm>
              <a:off x="11958180" y="5009911"/>
              <a:ext cx="4232274" cy="861710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>
                <a:lnSpc>
                  <a:spcPts val="2200"/>
                </a:lnSpc>
                <a:spcBef>
                  <a:spcPts val="67"/>
                </a:spcBef>
              </a:pPr>
              <a:r>
                <a:rPr lang="es-ES" sz="2133" b="1" spc="70">
                  <a:solidFill>
                    <a:schemeClr val="bg1"/>
                  </a:solidFill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rPr>
                <a:t>Unidad de Regulación Financiera - URF</a:t>
              </a:r>
              <a:endParaRPr sz="2133" b="1" spc="7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4C5825A-159A-D12B-6A55-712495FBA612}"/>
              </a:ext>
            </a:extLst>
          </p:cNvPr>
          <p:cNvGrpSpPr/>
          <p:nvPr/>
        </p:nvGrpSpPr>
        <p:grpSpPr>
          <a:xfrm>
            <a:off x="1810903" y="4266580"/>
            <a:ext cx="3493575" cy="575907"/>
            <a:chOff x="10950092" y="6238204"/>
            <a:chExt cx="5240362" cy="863860"/>
          </a:xfrm>
        </p:grpSpPr>
        <p:pic>
          <p:nvPicPr>
            <p:cNvPr id="15" name="Imagen 14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66A794CA-FA56-9EB0-9CEF-ACC95364E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0092" y="6238204"/>
              <a:ext cx="853386" cy="853386"/>
            </a:xfrm>
            <a:prstGeom prst="rect">
              <a:avLst/>
            </a:prstGeom>
          </p:spPr>
        </p:pic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0252A031-9605-F75A-2395-1589ECA74403}"/>
                </a:ext>
              </a:extLst>
            </p:cNvPr>
            <p:cNvSpPr txBox="1"/>
            <p:nvPr/>
          </p:nvSpPr>
          <p:spPr>
            <a:xfrm>
              <a:off x="11958179" y="6240353"/>
              <a:ext cx="4232275" cy="861711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>
                <a:lnSpc>
                  <a:spcPts val="2200"/>
                </a:lnSpc>
                <a:spcBef>
                  <a:spcPts val="67"/>
                </a:spcBef>
              </a:pPr>
              <a:r>
                <a:rPr lang="es-ES" sz="2133" b="1" spc="70">
                  <a:solidFill>
                    <a:schemeClr val="bg1"/>
                  </a:solidFill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rPr>
                <a:t>Unidad de Regulación Financiera - URF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131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5A0D35629226041A73F1F2491BBEAFD" ma:contentTypeVersion="24" ma:contentTypeDescription="Crear nuevo documento." ma:contentTypeScope="" ma:versionID="57636444bda0ac4d4414f704427b16b6">
  <xsd:schema xmlns:xsd="http://www.w3.org/2001/XMLSchema" xmlns:xs="http://www.w3.org/2001/XMLSchema" xmlns:p="http://schemas.microsoft.com/office/2006/metadata/properties" xmlns:ns2="4e28a1f9-407f-4fbd-af9a-f9ed3d606ac6" xmlns:ns3="b9388e69-deb5-4eec-8b1c-186cc6cfd7af" targetNamespace="http://schemas.microsoft.com/office/2006/metadata/properties" ma:root="true" ma:fieldsID="08b44cb8e9a9ef66381fa3f7b1a56af8" ns2:_="" ns3:_="">
    <xsd:import namespace="4e28a1f9-407f-4fbd-af9a-f9ed3d606ac6"/>
    <xsd:import namespace="b9388e69-deb5-4eec-8b1c-186cc6cfd7af"/>
    <xsd:element name="properties">
      <xsd:complexType>
        <xsd:sequence>
          <xsd:element name="documentManagement">
            <xsd:complexType>
              <xsd:all>
                <xsd:element ref="ns2:pff93bdf43d848f586127d730e2b814b" minOccurs="0"/>
                <xsd:element ref="ns3:TaxCatchAll" minOccurs="0"/>
                <xsd:element ref="ns2:id029678a46944498fd7e24160e51899" minOccurs="0"/>
                <xsd:element ref="ns2:o61d67c16c3c44e3b59e7ae8793b3add" minOccurs="0"/>
                <xsd:element ref="ns2:MediaServiceMetadata" minOccurs="0"/>
                <xsd:element ref="ns2:MediaServiceFastMetadata" minOccurs="0"/>
                <xsd:element ref="ns2:na434ee99f214224a9258a811c525c16" minOccurs="0"/>
                <xsd:element ref="ns2:c724eaf1974e42c5a58bb2d71dce73b0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8a1f9-407f-4fbd-af9a-f9ed3d606ac6" elementFormDefault="qualified">
    <xsd:import namespace="http://schemas.microsoft.com/office/2006/documentManagement/types"/>
    <xsd:import namespace="http://schemas.microsoft.com/office/infopath/2007/PartnerControls"/>
    <xsd:element name="pff93bdf43d848f586127d730e2b814b" ma:index="9" ma:taxonomy="true" ma:internalName="pff93bdf43d848f586127d730e2b814b" ma:taxonomyFieldName="Vigilados" ma:displayName="Vigilados" ma:indexed="true" ma:readOnly="false" ma:default="12;#Infraestructura_Mercado|4c1e77e9-2d7f-4b0a-a614-37b3f2819b7c" ma:fieldId="{9ff93bdf-43d8-48f5-8612-7d730e2b814b}" ma:sspId="25bf450d-cec3-4795-b03d-1d61ae30157d" ma:termSetId="71f637a9-c985-4663-8acb-a3811e36bb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d029678a46944498fd7e24160e51899" ma:index="12" ma:taxonomy="true" ma:internalName="id029678a46944498fd7e24160e51899" ma:taxonomyFieldName="Producto" ma:displayName="Producto" ma:indexed="true" ma:readOnly="false" ma:default="13;#Depositos_Ahorro|e7efc476-b57e-47fe-afd1-65a2104d1ea3" ma:fieldId="{2d029678-a469-4449-8fd7-e24160e51899}" ma:sspId="25bf450d-cec3-4795-b03d-1d61ae30157d" ma:termSetId="f7c23f8f-191d-4c67-bd2a-c647030517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61d67c16c3c44e3b59e7ae8793b3add" ma:index="14" ma:taxonomy="true" ma:internalName="o61d67c16c3c44e3b59e7ae8793b3add" ma:taxonomyFieldName="Tema" ma:displayName="Tema" ma:indexed="true" ma:readOnly="false" ma:default="14;#Desarrollo_Mercados|d57d2c10-7138-464d-a715-70b1e15aa65d" ma:fieldId="{861d67c1-6c3c-44e3-b59e-7ae8793b3add}" ma:sspId="25bf450d-cec3-4795-b03d-1d61ae30157d" ma:termSetId="0a969ff6-0ed8-463e-b5e7-dd5592c46a5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na434ee99f214224a9258a811c525c16" ma:index="18" ma:taxonomy="true" ma:internalName="na434ee99f214224a9258a811c525c16" ma:taxonomyFieldName="A_x00d1_O" ma:displayName="Año" ma:indexed="true" ma:readOnly="false" ma:default="18;#2021|9908af7b-74a6-4c42-8065-56168a662f23" ma:fieldId="{7a434ee9-9f21-4224-a925-8a811c525c16}" ma:sspId="25bf450d-cec3-4795-b03d-1d61ae30157d" ma:termSetId="811d4905-928f-423d-8115-e590c0629c9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724eaf1974e42c5a58bb2d71dce73b0" ma:index="20" ma:taxonomy="true" ma:internalName="c724eaf1974e42c5a58bb2d71dce73b0" ma:taxonomyFieldName="DEPENDENCIA" ma:displayName="Dependencia" ma:indexed="true" ma:readOnly="false" ma:default="19;#Sub_Regulacion_Prudencial|8fc0c9c4-c3d7-42e3-ba05-3d53e362bf00" ma:fieldId="{c724eaf1-974e-42c5-a58b-b2d71dce73b0}" ma:sspId="25bf450d-cec3-4795-b03d-1d61ae30157d" ma:termSetId="315ce8e1-95ca-4dc0-b9b3-310c8361af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88e69-deb5-4eec-8b1c-186cc6cfd7a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0c1dab3-9486-4d76-baa2-0fa95433eb87}" ma:internalName="TaxCatchAll" ma:showField="CatchAllData" ma:web="b9388e69-deb5-4eec-8b1c-186cc6cfd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388e69-deb5-4eec-8b1c-186cc6cfd7af">
      <Value>13</Value>
      <Value>12</Value>
      <Value>18</Value>
      <Value>19</Value>
      <Value>14</Value>
    </TaxCatchAll>
    <SharedWithUsers xmlns="b9388e69-deb5-4eec-8b1c-186cc6cfd7af">
      <UserInfo>
        <DisplayName>Paola Rocio Peña Rodriguez</DisplayName>
        <AccountId>450</AccountId>
        <AccountType/>
      </UserInfo>
      <UserInfo>
        <DisplayName>Daniel Camilo Quintero Castro</DisplayName>
        <AccountId>50</AccountId>
        <AccountType/>
      </UserInfo>
      <UserInfo>
        <DisplayName>Magda Mariana Aya Guerrero</DisplayName>
        <AccountId>62</AccountId>
        <AccountType/>
      </UserInfo>
      <UserInfo>
        <DisplayName>Derenis Danielis Lopez Meza</DisplayName>
        <AccountId>55</AccountId>
        <AccountType/>
      </UserInfo>
      <UserInfo>
        <DisplayName>Carlos Andres Cubillos Rincon</DisplayName>
        <AccountId>1088</AccountId>
        <AccountType/>
      </UserInfo>
      <UserInfo>
        <DisplayName>Diana Carolina Mesa Tellez</DisplayName>
        <AccountId>59</AccountId>
        <AccountType/>
      </UserInfo>
      <UserInfo>
        <DisplayName>Henry Alexander Guerrero Galindo</DisplayName>
        <AccountId>60</AccountId>
        <AccountType/>
      </UserInfo>
      <UserInfo>
        <DisplayName>Martin Alfonso Quiñones Mogollon</DisplayName>
        <AccountId>1009</AccountId>
        <AccountType/>
      </UserInfo>
      <UserInfo>
        <DisplayName>Mauricio Salazar Nieto</DisplayName>
        <AccountId>1131</AccountId>
        <AccountType/>
      </UserInfo>
      <UserInfo>
        <DisplayName>Liliana Walteros Quiroga</DisplayName>
        <AccountId>51</AccountId>
        <AccountType/>
      </UserInfo>
      <UserInfo>
        <DisplayName>Daniel Absalon Tocaria Diaz</DisplayName>
        <AccountId>54</AccountId>
        <AccountType/>
      </UserInfo>
      <UserInfo>
        <DisplayName>Angelica Marcela Gonzalez Tous</DisplayName>
        <AccountId>447</AccountId>
        <AccountType/>
      </UserInfo>
      <UserInfo>
        <DisplayName>Juan David Marín Montes</DisplayName>
        <AccountId>1112</AccountId>
        <AccountType/>
      </UserInfo>
    </SharedWithUsers>
    <pff93bdf43d848f586127d730e2b814b xmlns="4e28a1f9-407f-4fbd-af9a-f9ed3d606a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Infraestructura_Mercado</TermName>
          <TermId xmlns="http://schemas.microsoft.com/office/infopath/2007/PartnerControls">4c1e77e9-2d7f-4b0a-a614-37b3f2819b7c</TermId>
        </TermInfo>
      </Terms>
    </pff93bdf43d848f586127d730e2b814b>
    <na434ee99f214224a9258a811c525c16 xmlns="4e28a1f9-407f-4fbd-af9a-f9ed3d606a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9908af7b-74a6-4c42-8065-56168a662f23</TermId>
        </TermInfo>
      </Terms>
    </na434ee99f214224a9258a811c525c16>
    <c724eaf1974e42c5a58bb2d71dce73b0 xmlns="4e28a1f9-407f-4fbd-af9a-f9ed3d606a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Sub_Regulacion_Prudencial</TermName>
          <TermId xmlns="http://schemas.microsoft.com/office/infopath/2007/PartnerControls">8fc0c9c4-c3d7-42e3-ba05-3d53e362bf00</TermId>
        </TermInfo>
      </Terms>
    </c724eaf1974e42c5a58bb2d71dce73b0>
    <id029678a46944498fd7e24160e51899 xmlns="4e28a1f9-407f-4fbd-af9a-f9ed3d606a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Depositos_Ahorro</TermName>
          <TermId xmlns="http://schemas.microsoft.com/office/infopath/2007/PartnerControls">e7efc476-b57e-47fe-afd1-65a2104d1ea3</TermId>
        </TermInfo>
      </Terms>
    </id029678a46944498fd7e24160e51899>
    <o61d67c16c3c44e3b59e7ae8793b3add xmlns="4e28a1f9-407f-4fbd-af9a-f9ed3d606ac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Desarrollo_Mercados</TermName>
          <TermId xmlns="http://schemas.microsoft.com/office/infopath/2007/PartnerControls">d57d2c10-7138-464d-a715-70b1e15aa65d</TermId>
        </TermInfo>
      </Terms>
    </o61d67c16c3c44e3b59e7ae8793b3add>
  </documentManagement>
</p:properties>
</file>

<file path=customXml/itemProps1.xml><?xml version="1.0" encoding="utf-8"?>
<ds:datastoreItem xmlns:ds="http://schemas.openxmlformats.org/officeDocument/2006/customXml" ds:itemID="{34EC9A0E-38E8-441D-8D3E-E6C3711BF1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A8C04B-1F62-498C-B336-7F88A0513A6B}">
  <ds:schemaRefs>
    <ds:schemaRef ds:uri="4e28a1f9-407f-4fbd-af9a-f9ed3d606ac6"/>
    <ds:schemaRef ds:uri="b9388e69-deb5-4eec-8b1c-186cc6cfd7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1CE40D-0E99-49A5-9954-63DC943E8372}">
  <ds:schemaRefs>
    <ds:schemaRef ds:uri="4e28a1f9-407f-4fbd-af9a-f9ed3d606ac6"/>
    <ds:schemaRef ds:uri="b9388e69-deb5-4eec-8b1c-186cc6cfd7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Panorámica</PresentationFormat>
  <Paragraphs>57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karime yamhure</dc:creator>
  <cp:lastModifiedBy>Martin Alfonso Quiñones Mogollon</cp:lastModifiedBy>
  <cp:revision>1</cp:revision>
  <dcterms:created xsi:type="dcterms:W3CDTF">2022-10-27T16:16:17Z</dcterms:created>
  <dcterms:modified xsi:type="dcterms:W3CDTF">2023-12-19T19:00:35Z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0x01010025A0D35629226041A73F1F2491BBEAFD</vt:lpwstr>
  </property>
  <property fmtid="{D5CDD505-2E9C-101B-9397-08002B2CF9AE}" pid="3" name="AÑO">
    <vt:lpwstr>18;#2021|9908af7b-74a6-4c42-8065-56168a662f23</vt:lpwstr>
  </property>
  <property fmtid="{D5CDD505-2E9C-101B-9397-08002B2CF9AE}" pid="4" name="DEPENDENCIA">
    <vt:lpwstr>19;#Sub_Regulacion_Prudencial|8fc0c9c4-c3d7-42e3-ba05-3d53e362bf00</vt:lpwstr>
  </property>
  <property fmtid="{D5CDD505-2E9C-101B-9397-08002B2CF9AE}" pid="5" name="Tema">
    <vt:lpwstr>14;#Desarrollo_Mercados|d57d2c10-7138-464d-a715-70b1e15aa65d</vt:lpwstr>
  </property>
  <property fmtid="{D5CDD505-2E9C-101B-9397-08002B2CF9AE}" pid="6" name="Vigilados">
    <vt:lpwstr>12;#Infraestructura_Mercado|4c1e77e9-2d7f-4b0a-a614-37b3f2819b7c</vt:lpwstr>
  </property>
  <property fmtid="{D5CDD505-2E9C-101B-9397-08002B2CF9AE}" pid="7" name="Producto">
    <vt:lpwstr>13;#Depositos_Ahorro|e7efc476-b57e-47fe-afd1-65a2104d1ea3</vt:lpwstr>
  </property>
</Properties>
</file>